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FC464-5374-4201-B402-332F212FCB2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7748D38-AD07-4521-8CCB-ED8A3CB4761B}">
      <dgm:prSet phldrT="[Texto]"/>
      <dgm:spPr/>
      <dgm:t>
        <a:bodyPr/>
        <a:lstStyle/>
        <a:p>
          <a:r>
            <a:rPr lang="es-CO" dirty="0" smtClean="0"/>
            <a:t>Prácticas corruptas</a:t>
          </a:r>
          <a:endParaRPr lang="es-CO" dirty="0"/>
        </a:p>
      </dgm:t>
    </dgm:pt>
    <dgm:pt modelId="{076CBD53-F92D-487E-ACCD-B2E80F412445}" type="parTrans" cxnId="{74D66498-7B67-46BF-BE83-39003633D64D}">
      <dgm:prSet/>
      <dgm:spPr/>
      <dgm:t>
        <a:bodyPr/>
        <a:lstStyle/>
        <a:p>
          <a:endParaRPr lang="es-CO"/>
        </a:p>
      </dgm:t>
    </dgm:pt>
    <dgm:pt modelId="{C954E001-C83B-4843-AC35-7EBB62137B03}" type="sibTrans" cxnId="{74D66498-7B67-46BF-BE83-39003633D64D}">
      <dgm:prSet/>
      <dgm:spPr/>
      <dgm:t>
        <a:bodyPr/>
        <a:lstStyle/>
        <a:p>
          <a:endParaRPr lang="es-CO"/>
        </a:p>
      </dgm:t>
    </dgm:pt>
    <dgm:pt modelId="{297BF3AA-D9EE-4CEF-ABA6-AF40D54C33F1}">
      <dgm:prSet phldrT="[Texto]"/>
      <dgm:spPr/>
      <dgm:t>
        <a:bodyPr/>
        <a:lstStyle/>
        <a:p>
          <a:r>
            <a:rPr lang="es-CO" dirty="0" smtClean="0"/>
            <a:t>clientelismo</a:t>
          </a:r>
          <a:endParaRPr lang="es-CO" dirty="0"/>
        </a:p>
      </dgm:t>
    </dgm:pt>
    <dgm:pt modelId="{4CE20A84-0397-46A2-8743-B49346D7C320}" type="parTrans" cxnId="{41BDC814-EDF0-40D2-8977-B3130CBB8829}">
      <dgm:prSet/>
      <dgm:spPr/>
      <dgm:t>
        <a:bodyPr/>
        <a:lstStyle/>
        <a:p>
          <a:endParaRPr lang="es-CO"/>
        </a:p>
      </dgm:t>
    </dgm:pt>
    <dgm:pt modelId="{97730125-6799-4D55-816F-BE57081CCFF0}" type="sibTrans" cxnId="{41BDC814-EDF0-40D2-8977-B3130CBB8829}">
      <dgm:prSet/>
      <dgm:spPr/>
      <dgm:t>
        <a:bodyPr/>
        <a:lstStyle/>
        <a:p>
          <a:endParaRPr lang="es-CO"/>
        </a:p>
      </dgm:t>
    </dgm:pt>
    <dgm:pt modelId="{8988E92D-3887-4215-8BEB-29C79A77BA16}">
      <dgm:prSet phldrT="[Texto]"/>
      <dgm:spPr/>
      <dgm:t>
        <a:bodyPr/>
        <a:lstStyle/>
        <a:p>
          <a:r>
            <a:rPr lang="es-CO" dirty="0" smtClean="0"/>
            <a:t>cacicazgos</a:t>
          </a:r>
          <a:endParaRPr lang="es-CO" dirty="0"/>
        </a:p>
      </dgm:t>
    </dgm:pt>
    <dgm:pt modelId="{644EA8BC-F108-4CF8-9FE1-D93121938621}" type="parTrans" cxnId="{1700F29B-7F87-4631-808F-B1A587242175}">
      <dgm:prSet/>
      <dgm:spPr/>
      <dgm:t>
        <a:bodyPr/>
        <a:lstStyle/>
        <a:p>
          <a:endParaRPr lang="es-CO"/>
        </a:p>
      </dgm:t>
    </dgm:pt>
    <dgm:pt modelId="{FE7BD1D6-2D5A-4010-8C58-995DE6E3AD2E}" type="sibTrans" cxnId="{1700F29B-7F87-4631-808F-B1A587242175}">
      <dgm:prSet/>
      <dgm:spPr/>
      <dgm:t>
        <a:bodyPr/>
        <a:lstStyle/>
        <a:p>
          <a:endParaRPr lang="es-CO"/>
        </a:p>
      </dgm:t>
    </dgm:pt>
    <dgm:pt modelId="{6D942E57-EAAB-4758-BD39-424139155CAF}">
      <dgm:prSet phldrT="[Texto]"/>
      <dgm:spPr/>
      <dgm:t>
        <a:bodyPr/>
        <a:lstStyle/>
        <a:p>
          <a:r>
            <a:rPr lang="es-CO" dirty="0" smtClean="0"/>
            <a:t>Geografía y la política</a:t>
          </a:r>
          <a:endParaRPr lang="es-CO" dirty="0"/>
        </a:p>
      </dgm:t>
    </dgm:pt>
    <dgm:pt modelId="{F7F84041-8671-4584-8E8C-C7589A89DB46}" type="parTrans" cxnId="{A579738E-2FB7-4D4D-A226-1B565C587812}">
      <dgm:prSet/>
      <dgm:spPr/>
      <dgm:t>
        <a:bodyPr/>
        <a:lstStyle/>
        <a:p>
          <a:endParaRPr lang="es-CO"/>
        </a:p>
      </dgm:t>
    </dgm:pt>
    <dgm:pt modelId="{E632007B-2407-41F0-B78B-37298A0B97D9}" type="sibTrans" cxnId="{A579738E-2FB7-4D4D-A226-1B565C587812}">
      <dgm:prSet/>
      <dgm:spPr/>
      <dgm:t>
        <a:bodyPr/>
        <a:lstStyle/>
        <a:p>
          <a:endParaRPr lang="es-CO"/>
        </a:p>
      </dgm:t>
    </dgm:pt>
    <dgm:pt modelId="{A3E3E212-405F-48B6-A41F-7E136516260E}">
      <dgm:prSet phldrT="[Texto]" custT="1"/>
      <dgm:spPr/>
      <dgm:t>
        <a:bodyPr/>
        <a:lstStyle/>
        <a:p>
          <a:r>
            <a:rPr lang="es-CO" sz="2400" dirty="0" smtClean="0"/>
            <a:t>Las dinámicas geográficas</a:t>
          </a:r>
          <a:endParaRPr lang="es-CO" sz="2400" dirty="0"/>
        </a:p>
      </dgm:t>
    </dgm:pt>
    <dgm:pt modelId="{00F9F40C-64EC-493C-A773-81EF55C3DD4B}" type="parTrans" cxnId="{833352E8-9422-4A41-8374-8704D07BAABF}">
      <dgm:prSet/>
      <dgm:spPr/>
      <dgm:t>
        <a:bodyPr/>
        <a:lstStyle/>
        <a:p>
          <a:endParaRPr lang="es-CO"/>
        </a:p>
      </dgm:t>
    </dgm:pt>
    <dgm:pt modelId="{F7F3505F-0EBB-4AC9-BF67-BAF7F421FE80}" type="sibTrans" cxnId="{833352E8-9422-4A41-8374-8704D07BAABF}">
      <dgm:prSet/>
      <dgm:spPr/>
      <dgm:t>
        <a:bodyPr/>
        <a:lstStyle/>
        <a:p>
          <a:endParaRPr lang="es-CO"/>
        </a:p>
      </dgm:t>
    </dgm:pt>
    <dgm:pt modelId="{ECD82483-212A-42A7-A0C0-D9B2A5FD0101}">
      <dgm:prSet phldrT="[Texto]" custT="1"/>
      <dgm:spPr/>
      <dgm:t>
        <a:bodyPr/>
        <a:lstStyle/>
        <a:p>
          <a:r>
            <a:rPr lang="es-CO" sz="2400" dirty="0" smtClean="0"/>
            <a:t>La organización estatal</a:t>
          </a:r>
          <a:endParaRPr lang="es-CO" sz="2400" dirty="0"/>
        </a:p>
      </dgm:t>
    </dgm:pt>
    <dgm:pt modelId="{8B60EC75-57BC-4EC8-A7F6-5594131AB10D}" type="parTrans" cxnId="{B801D60F-7D3F-4870-BBDF-3DA17610E1DD}">
      <dgm:prSet/>
      <dgm:spPr/>
      <dgm:t>
        <a:bodyPr/>
        <a:lstStyle/>
        <a:p>
          <a:endParaRPr lang="es-CO"/>
        </a:p>
      </dgm:t>
    </dgm:pt>
    <dgm:pt modelId="{2D97A096-43AB-4DEC-952E-E87436A702F3}" type="sibTrans" cxnId="{B801D60F-7D3F-4870-BBDF-3DA17610E1DD}">
      <dgm:prSet/>
      <dgm:spPr/>
      <dgm:t>
        <a:bodyPr/>
        <a:lstStyle/>
        <a:p>
          <a:endParaRPr lang="es-CO"/>
        </a:p>
      </dgm:t>
    </dgm:pt>
    <dgm:pt modelId="{72C86E31-55C3-4FBE-B16F-0A5CE0DB938A}">
      <dgm:prSet phldrT="[Texto]"/>
      <dgm:spPr/>
      <dgm:t>
        <a:bodyPr/>
        <a:lstStyle/>
        <a:p>
          <a:r>
            <a:rPr lang="es-CO" dirty="0" smtClean="0"/>
            <a:t>Conflictos Sociales</a:t>
          </a:r>
          <a:endParaRPr lang="es-CO" dirty="0"/>
        </a:p>
      </dgm:t>
    </dgm:pt>
    <dgm:pt modelId="{C2ED6D57-80A7-4950-8F66-2E8BF9A1460B}" type="parTrans" cxnId="{2251157B-2D85-46F4-AF7E-BC4F4CCB1FE2}">
      <dgm:prSet/>
      <dgm:spPr/>
      <dgm:t>
        <a:bodyPr/>
        <a:lstStyle/>
        <a:p>
          <a:endParaRPr lang="es-CO"/>
        </a:p>
      </dgm:t>
    </dgm:pt>
    <dgm:pt modelId="{0BD91AAE-9F2C-44DA-9E84-AD595E69C6E4}" type="sibTrans" cxnId="{2251157B-2D85-46F4-AF7E-BC4F4CCB1FE2}">
      <dgm:prSet/>
      <dgm:spPr/>
      <dgm:t>
        <a:bodyPr/>
        <a:lstStyle/>
        <a:p>
          <a:endParaRPr lang="es-CO"/>
        </a:p>
      </dgm:t>
    </dgm:pt>
    <dgm:pt modelId="{FFFA7142-9708-4DA6-B401-99367750AD18}">
      <dgm:prSet phldrT="[Texto]"/>
      <dgm:spPr/>
      <dgm:t>
        <a:bodyPr/>
        <a:lstStyle/>
        <a:p>
          <a:r>
            <a:rPr lang="es-CO" dirty="0" smtClean="0"/>
            <a:t>De clases</a:t>
          </a:r>
          <a:endParaRPr lang="es-CO" dirty="0"/>
        </a:p>
      </dgm:t>
    </dgm:pt>
    <dgm:pt modelId="{E3C4739C-A766-4B5B-90A9-7D775E0E1DE5}" type="parTrans" cxnId="{AAB5FD59-1585-4BF0-9C26-FD96598FB4BE}">
      <dgm:prSet/>
      <dgm:spPr/>
      <dgm:t>
        <a:bodyPr/>
        <a:lstStyle/>
        <a:p>
          <a:endParaRPr lang="es-CO"/>
        </a:p>
      </dgm:t>
    </dgm:pt>
    <dgm:pt modelId="{2AB6FA61-88F7-4A46-A6F3-1C6AE6AEF801}" type="sibTrans" cxnId="{AAB5FD59-1585-4BF0-9C26-FD96598FB4BE}">
      <dgm:prSet/>
      <dgm:spPr/>
      <dgm:t>
        <a:bodyPr/>
        <a:lstStyle/>
        <a:p>
          <a:endParaRPr lang="es-CO"/>
        </a:p>
      </dgm:t>
    </dgm:pt>
    <dgm:pt modelId="{2B44BB3D-F5F1-4EE1-A9A4-0B9C71D48376}">
      <dgm:prSet phldrT="[Texto]"/>
      <dgm:spPr/>
      <dgm:t>
        <a:bodyPr/>
        <a:lstStyle/>
        <a:p>
          <a:r>
            <a:rPr lang="es-CO" dirty="0" smtClean="0"/>
            <a:t>Obrero-sindical</a:t>
          </a:r>
          <a:endParaRPr lang="es-CO" dirty="0"/>
        </a:p>
      </dgm:t>
    </dgm:pt>
    <dgm:pt modelId="{DDF18F30-1A4B-4A17-A3F0-005CE0008767}" type="parTrans" cxnId="{536FAF93-3EB3-4A45-88DB-9981B7FAC634}">
      <dgm:prSet/>
      <dgm:spPr/>
      <dgm:t>
        <a:bodyPr/>
        <a:lstStyle/>
        <a:p>
          <a:endParaRPr lang="es-CO"/>
        </a:p>
      </dgm:t>
    </dgm:pt>
    <dgm:pt modelId="{4094E30A-DD97-4FB0-9325-E5A20DEE4EAE}" type="sibTrans" cxnId="{536FAF93-3EB3-4A45-88DB-9981B7FAC634}">
      <dgm:prSet/>
      <dgm:spPr/>
      <dgm:t>
        <a:bodyPr/>
        <a:lstStyle/>
        <a:p>
          <a:endParaRPr lang="es-CO"/>
        </a:p>
      </dgm:t>
    </dgm:pt>
    <dgm:pt modelId="{33CF6675-ECAA-4DEF-8FEA-6A16AE88271F}">
      <dgm:prSet phldrT="[Texto]" custT="1"/>
      <dgm:spPr/>
      <dgm:t>
        <a:bodyPr/>
        <a:lstStyle/>
        <a:p>
          <a:r>
            <a:rPr lang="es-CO" sz="2400" dirty="0" smtClean="0"/>
            <a:t>Las políticas económicas</a:t>
          </a:r>
          <a:endParaRPr lang="es-CO" sz="2400" dirty="0"/>
        </a:p>
      </dgm:t>
    </dgm:pt>
    <dgm:pt modelId="{EE5E0DD5-89E7-407A-A856-2ACEC08753F1}" type="parTrans" cxnId="{B830F01F-E009-49CA-995C-EE24AC507621}">
      <dgm:prSet/>
      <dgm:spPr/>
      <dgm:t>
        <a:bodyPr/>
        <a:lstStyle/>
        <a:p>
          <a:endParaRPr lang="es-CO"/>
        </a:p>
      </dgm:t>
    </dgm:pt>
    <dgm:pt modelId="{47414B41-CCF0-4148-A223-2096E1339B85}" type="sibTrans" cxnId="{B830F01F-E009-49CA-995C-EE24AC507621}">
      <dgm:prSet/>
      <dgm:spPr/>
      <dgm:t>
        <a:bodyPr/>
        <a:lstStyle/>
        <a:p>
          <a:endParaRPr lang="es-CO"/>
        </a:p>
      </dgm:t>
    </dgm:pt>
    <dgm:pt modelId="{8E9317A5-DCB2-484E-99AD-9BDC4F6DA011}">
      <dgm:prSet phldrT="[Texto]"/>
      <dgm:spPr/>
      <dgm:t>
        <a:bodyPr/>
        <a:lstStyle/>
        <a:p>
          <a:r>
            <a:rPr lang="es-CO" dirty="0" smtClean="0"/>
            <a:t>Campesinos</a:t>
          </a:r>
          <a:endParaRPr lang="es-CO" dirty="0"/>
        </a:p>
      </dgm:t>
    </dgm:pt>
    <dgm:pt modelId="{EDD3005C-376C-4A26-B036-9CA876330FF9}" type="parTrans" cxnId="{65C17076-02BD-4DB7-BDBF-8815B40A38DF}">
      <dgm:prSet/>
      <dgm:spPr/>
      <dgm:t>
        <a:bodyPr/>
        <a:lstStyle/>
        <a:p>
          <a:endParaRPr lang="es-CO"/>
        </a:p>
      </dgm:t>
    </dgm:pt>
    <dgm:pt modelId="{9DF30771-7C1D-46F5-A1A9-E573E024C988}" type="sibTrans" cxnId="{65C17076-02BD-4DB7-BDBF-8815B40A38DF}">
      <dgm:prSet/>
      <dgm:spPr/>
      <dgm:t>
        <a:bodyPr/>
        <a:lstStyle/>
        <a:p>
          <a:endParaRPr lang="es-CO"/>
        </a:p>
      </dgm:t>
    </dgm:pt>
    <dgm:pt modelId="{DEFE3C53-78F5-42D6-8AA2-BFB5E41E7634}">
      <dgm:prSet custT="1"/>
      <dgm:spPr/>
      <dgm:t>
        <a:bodyPr/>
        <a:lstStyle/>
        <a:p>
          <a:r>
            <a:rPr lang="es-CO" sz="1800" dirty="0" smtClean="0"/>
            <a:t>Movimientos armados</a:t>
          </a:r>
          <a:endParaRPr lang="es-CO" sz="1800" dirty="0"/>
        </a:p>
      </dgm:t>
    </dgm:pt>
    <dgm:pt modelId="{519711F8-B8B6-4759-B89F-63B82CE34EDB}" type="parTrans" cxnId="{2E0CAC0F-7CDD-4612-9736-967234F3E80E}">
      <dgm:prSet/>
      <dgm:spPr/>
      <dgm:t>
        <a:bodyPr/>
        <a:lstStyle/>
        <a:p>
          <a:endParaRPr lang="es-CO"/>
        </a:p>
      </dgm:t>
    </dgm:pt>
    <dgm:pt modelId="{2B430CA6-49D3-4B13-98C9-90C86FB573A2}" type="sibTrans" cxnId="{2E0CAC0F-7CDD-4612-9736-967234F3E80E}">
      <dgm:prSet/>
      <dgm:spPr/>
      <dgm:t>
        <a:bodyPr/>
        <a:lstStyle/>
        <a:p>
          <a:endParaRPr lang="es-CO"/>
        </a:p>
      </dgm:t>
    </dgm:pt>
    <dgm:pt modelId="{34151570-68E1-40B0-9DC7-C43FA3DEBF24}">
      <dgm:prSet custT="1"/>
      <dgm:spPr/>
      <dgm:t>
        <a:bodyPr/>
        <a:lstStyle/>
        <a:p>
          <a:pPr algn="r"/>
          <a:r>
            <a:rPr lang="es-CO" sz="1800" dirty="0" smtClean="0"/>
            <a:t>Guerrillero</a:t>
          </a:r>
          <a:endParaRPr lang="es-CO" sz="1800" dirty="0"/>
        </a:p>
      </dgm:t>
    </dgm:pt>
    <dgm:pt modelId="{5AB7CE76-8DAB-41BB-8224-2F627DD8F456}" type="parTrans" cxnId="{E5F89661-5D82-4D0D-98F6-47C058A51204}">
      <dgm:prSet/>
      <dgm:spPr/>
      <dgm:t>
        <a:bodyPr/>
        <a:lstStyle/>
        <a:p>
          <a:endParaRPr lang="es-CO"/>
        </a:p>
      </dgm:t>
    </dgm:pt>
    <dgm:pt modelId="{D1E4A622-7240-44F7-BB65-ADD5A517A4EE}" type="sibTrans" cxnId="{E5F89661-5D82-4D0D-98F6-47C058A51204}">
      <dgm:prSet/>
      <dgm:spPr/>
      <dgm:t>
        <a:bodyPr/>
        <a:lstStyle/>
        <a:p>
          <a:endParaRPr lang="es-CO"/>
        </a:p>
      </dgm:t>
    </dgm:pt>
    <dgm:pt modelId="{9606379F-656E-4D4A-B2B2-7177AE7DC552}">
      <dgm:prSet custT="1"/>
      <dgm:spPr/>
      <dgm:t>
        <a:bodyPr/>
        <a:lstStyle/>
        <a:p>
          <a:pPr algn="r"/>
          <a:r>
            <a:rPr lang="es-CO" sz="1800" dirty="0" smtClean="0"/>
            <a:t>Paramilitar</a:t>
          </a:r>
          <a:endParaRPr lang="es-CO" sz="1800" dirty="0"/>
        </a:p>
      </dgm:t>
    </dgm:pt>
    <dgm:pt modelId="{E93B2804-4ECA-454A-800E-67EB0FEF6044}" type="parTrans" cxnId="{3158D9E1-3077-4C77-B764-DCE418815F60}">
      <dgm:prSet/>
      <dgm:spPr/>
      <dgm:t>
        <a:bodyPr/>
        <a:lstStyle/>
        <a:p>
          <a:endParaRPr lang="es-CO"/>
        </a:p>
      </dgm:t>
    </dgm:pt>
    <dgm:pt modelId="{A7984B1A-D16C-433D-9272-BB7007AD8649}" type="sibTrans" cxnId="{3158D9E1-3077-4C77-B764-DCE418815F60}">
      <dgm:prSet/>
      <dgm:spPr/>
      <dgm:t>
        <a:bodyPr/>
        <a:lstStyle/>
        <a:p>
          <a:endParaRPr lang="es-CO"/>
        </a:p>
      </dgm:t>
    </dgm:pt>
    <dgm:pt modelId="{36BCB2B6-A5DA-48CB-81B2-CF767EA93826}">
      <dgm:prSet custT="1"/>
      <dgm:spPr/>
      <dgm:t>
        <a:bodyPr/>
        <a:lstStyle/>
        <a:p>
          <a:pPr algn="r"/>
          <a:r>
            <a:rPr lang="es-CO" sz="1800" dirty="0" smtClean="0"/>
            <a:t>  </a:t>
          </a:r>
          <a:r>
            <a:rPr lang="es-CO" sz="1800" dirty="0" err="1" smtClean="0"/>
            <a:t>Neoparamilitares</a:t>
          </a:r>
          <a:endParaRPr lang="es-CO" sz="1800" dirty="0"/>
        </a:p>
      </dgm:t>
    </dgm:pt>
    <dgm:pt modelId="{1D2B19DD-7243-4BBB-AF0C-C228DDDB4793}" type="parTrans" cxnId="{C8F0B37D-A94D-43AC-9648-7B0B74DE1A09}">
      <dgm:prSet/>
      <dgm:spPr/>
      <dgm:t>
        <a:bodyPr/>
        <a:lstStyle/>
        <a:p>
          <a:endParaRPr lang="es-CO"/>
        </a:p>
      </dgm:t>
    </dgm:pt>
    <dgm:pt modelId="{67AE539B-FBC1-4515-8730-CC202D759C05}" type="sibTrans" cxnId="{C8F0B37D-A94D-43AC-9648-7B0B74DE1A09}">
      <dgm:prSet/>
      <dgm:spPr/>
      <dgm:t>
        <a:bodyPr/>
        <a:lstStyle/>
        <a:p>
          <a:endParaRPr lang="es-CO"/>
        </a:p>
      </dgm:t>
    </dgm:pt>
    <dgm:pt modelId="{D0D4B758-9886-4ADB-A6B9-AA73B4B175FA}">
      <dgm:prSet custT="1"/>
      <dgm:spPr/>
      <dgm:t>
        <a:bodyPr/>
        <a:lstStyle/>
        <a:p>
          <a:pPr algn="r"/>
          <a:r>
            <a:rPr lang="es-CO" sz="1800" dirty="0" smtClean="0"/>
            <a:t>o </a:t>
          </a:r>
          <a:r>
            <a:rPr lang="es-CO" sz="1800" dirty="0" err="1" smtClean="0"/>
            <a:t>Bacrim</a:t>
          </a:r>
          <a:endParaRPr lang="es-CO" sz="1800" dirty="0"/>
        </a:p>
      </dgm:t>
    </dgm:pt>
    <dgm:pt modelId="{B5780867-AC0F-4FF8-BE22-053DF9D27077}" type="parTrans" cxnId="{8D859542-30B0-426F-9703-D1B4A9CE1B1A}">
      <dgm:prSet/>
      <dgm:spPr/>
      <dgm:t>
        <a:bodyPr/>
        <a:lstStyle/>
        <a:p>
          <a:endParaRPr lang="es-CO"/>
        </a:p>
      </dgm:t>
    </dgm:pt>
    <dgm:pt modelId="{39432082-4A0A-42E0-BF8F-D2E2026F2ACD}" type="sibTrans" cxnId="{8D859542-30B0-426F-9703-D1B4A9CE1B1A}">
      <dgm:prSet/>
      <dgm:spPr/>
      <dgm:t>
        <a:bodyPr/>
        <a:lstStyle/>
        <a:p>
          <a:endParaRPr lang="es-CO"/>
        </a:p>
      </dgm:t>
    </dgm:pt>
    <dgm:pt modelId="{6F4F2812-22C1-49F9-9917-4E5F83A4DB8A}" type="pres">
      <dgm:prSet presAssocID="{556FC464-5374-4201-B402-332F212FCB2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D420CF16-B53E-4BEE-BE2C-50F5497ABB9C}" type="pres">
      <dgm:prSet presAssocID="{556FC464-5374-4201-B402-332F212FCB29}" presName="cycle" presStyleCnt="0"/>
      <dgm:spPr/>
    </dgm:pt>
    <dgm:pt modelId="{C67A19E7-7BB2-44BC-96DB-2EDD9F4B3864}" type="pres">
      <dgm:prSet presAssocID="{556FC464-5374-4201-B402-332F212FCB29}" presName="centerShape" presStyleCnt="0"/>
      <dgm:spPr/>
    </dgm:pt>
    <dgm:pt modelId="{AAAC8A66-6B0A-4D40-AEAF-E31714FFE3CD}" type="pres">
      <dgm:prSet presAssocID="{556FC464-5374-4201-B402-332F212FCB29}" presName="connSite" presStyleLbl="node1" presStyleIdx="0" presStyleCnt="5"/>
      <dgm:spPr/>
    </dgm:pt>
    <dgm:pt modelId="{6FEBA8B4-31B5-4018-A418-9C00DB581035}" type="pres">
      <dgm:prSet presAssocID="{556FC464-5374-4201-B402-332F212FCB29}" presName="visible" presStyleLbl="node1" presStyleIdx="0" presStyleCnt="5" custScaleX="207757" custScaleY="155955" custLinFactX="-2814" custLinFactNeighborX="-100000" custLinFactNeighborY="-2969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377BE13-CD4A-4F93-A0D8-639E98A8E881}" type="pres">
      <dgm:prSet presAssocID="{076CBD53-F92D-487E-ACCD-B2E80F412445}" presName="Name25" presStyleLbl="parChTrans1D1" presStyleIdx="0" presStyleCnt="4"/>
      <dgm:spPr/>
    </dgm:pt>
    <dgm:pt modelId="{8E2E9CC0-F2B6-417D-89B1-E2632916F5AA}" type="pres">
      <dgm:prSet presAssocID="{F7748D38-AD07-4521-8CCB-ED8A3CB4761B}" presName="node" presStyleCnt="0"/>
      <dgm:spPr/>
    </dgm:pt>
    <dgm:pt modelId="{458B1791-8D23-475E-864A-D9DE85256C38}" type="pres">
      <dgm:prSet presAssocID="{F7748D38-AD07-4521-8CCB-ED8A3CB4761B}" presName="parentNode" presStyleLbl="node1" presStyleIdx="1" presStyleCnt="5" custLinFactNeighborX="-34889" custLinFactNeighborY="-4297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A97F963-0777-4858-8E5C-68839A205421}" type="pres">
      <dgm:prSet presAssocID="{F7748D38-AD07-4521-8CCB-ED8A3CB4761B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B7C5815-0C2A-4D44-8257-39798A9F9595}" type="pres">
      <dgm:prSet presAssocID="{F7F84041-8671-4584-8E8C-C7589A89DB46}" presName="Name25" presStyleLbl="parChTrans1D1" presStyleIdx="1" presStyleCnt="4"/>
      <dgm:spPr/>
    </dgm:pt>
    <dgm:pt modelId="{C8933CA6-1703-4868-8ADC-276AB6A8DB65}" type="pres">
      <dgm:prSet presAssocID="{6D942E57-EAAB-4758-BD39-424139155CAF}" presName="node" presStyleCnt="0"/>
      <dgm:spPr/>
    </dgm:pt>
    <dgm:pt modelId="{759E552C-4A6E-4601-AC01-F6340662ADEC}" type="pres">
      <dgm:prSet presAssocID="{6D942E57-EAAB-4758-BD39-424139155CAF}" presName="parentNode" presStyleLbl="node1" presStyleIdx="2" presStyleCnt="5" custScaleY="217249" custLinFactX="52277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251C30D-DEED-4266-81A4-E6575E010D00}" type="pres">
      <dgm:prSet presAssocID="{6D942E57-EAAB-4758-BD39-424139155CAF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C35AA81-7A30-4A27-805C-D06F74AB9D63}" type="pres">
      <dgm:prSet presAssocID="{C2ED6D57-80A7-4950-8F66-2E8BF9A1460B}" presName="Name25" presStyleLbl="parChTrans1D1" presStyleIdx="2" presStyleCnt="4"/>
      <dgm:spPr/>
    </dgm:pt>
    <dgm:pt modelId="{F2847766-E00E-4C0E-AAC7-2A62A106D7A5}" type="pres">
      <dgm:prSet presAssocID="{72C86E31-55C3-4FBE-B16F-0A5CE0DB938A}" presName="node" presStyleCnt="0"/>
      <dgm:spPr/>
    </dgm:pt>
    <dgm:pt modelId="{18A61049-7723-473B-B508-022C86B573B7}" type="pres">
      <dgm:prSet presAssocID="{72C86E31-55C3-4FBE-B16F-0A5CE0DB938A}" presName="parentNode" presStyleLbl="node1" presStyleIdx="3" presStyleCnt="5" custLinFactNeighborX="80061" custLinFactNeighborY="45990">
        <dgm:presLayoutVars>
          <dgm:chMax val="1"/>
          <dgm:bulletEnabled val="1"/>
        </dgm:presLayoutVars>
      </dgm:prSet>
      <dgm:spPr/>
    </dgm:pt>
    <dgm:pt modelId="{C48B3DDB-145C-421E-8941-2B7B7B87979F}" type="pres">
      <dgm:prSet presAssocID="{72C86E31-55C3-4FBE-B16F-0A5CE0DB938A}" presName="childNode" presStyleLbl="revTx" presStyleIdx="2" presStyleCnt="4">
        <dgm:presLayoutVars>
          <dgm:bulletEnabled val="1"/>
        </dgm:presLayoutVars>
      </dgm:prSet>
      <dgm:spPr/>
    </dgm:pt>
    <dgm:pt modelId="{BDEA2C85-CFA8-4E62-A69B-D2CCDDED6DF9}" type="pres">
      <dgm:prSet presAssocID="{519711F8-B8B6-4759-B89F-63B82CE34EDB}" presName="Name25" presStyleLbl="parChTrans1D1" presStyleIdx="3" presStyleCnt="4"/>
      <dgm:spPr/>
    </dgm:pt>
    <dgm:pt modelId="{9E8D41E6-FE03-4F3A-A426-38F70CF24F15}" type="pres">
      <dgm:prSet presAssocID="{DEFE3C53-78F5-42D6-8AA2-BFB5E41E7634}" presName="node" presStyleCnt="0"/>
      <dgm:spPr/>
    </dgm:pt>
    <dgm:pt modelId="{DD7BF5C2-8457-4199-BE0A-6BCDA8CCFDFE}" type="pres">
      <dgm:prSet presAssocID="{DEFE3C53-78F5-42D6-8AA2-BFB5E41E7634}" presName="parentNode" presStyleLbl="node1" presStyleIdx="4" presStyleCnt="5" custScaleX="170511" custScaleY="100490" custLinFactX="-131568" custLinFactNeighborX="-200000" custLinFactNeighborY="-1205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22C8658-321B-4907-BE5C-B1B6A7A815F4}" type="pres">
      <dgm:prSet presAssocID="{DEFE3C53-78F5-42D6-8AA2-BFB5E41E7634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AB5FD59-1585-4BF0-9C26-FD96598FB4BE}" srcId="{72C86E31-55C3-4FBE-B16F-0A5CE0DB938A}" destId="{FFFA7142-9708-4DA6-B401-99367750AD18}" srcOrd="0" destOrd="0" parTransId="{E3C4739C-A766-4B5B-90A9-7D775E0E1DE5}" sibTransId="{2AB6FA61-88F7-4A46-A6F3-1C6AE6AEF801}"/>
    <dgm:cxn modelId="{145E4C30-5663-44F4-AAB1-AED82109D4A1}" type="presOf" srcId="{ECD82483-212A-42A7-A0C0-D9B2A5FD0101}" destId="{6251C30D-DEED-4266-81A4-E6575E010D00}" srcOrd="0" destOrd="2" presId="urn:microsoft.com/office/officeart/2005/8/layout/radial2"/>
    <dgm:cxn modelId="{76A91F79-DC48-48EF-BAEA-249D828E9CC1}" type="presOf" srcId="{36BCB2B6-A5DA-48CB-81B2-CF767EA93826}" destId="{D22C8658-321B-4907-BE5C-B1B6A7A815F4}" srcOrd="0" destOrd="2" presId="urn:microsoft.com/office/officeart/2005/8/layout/radial2"/>
    <dgm:cxn modelId="{833352E8-9422-4A41-8374-8704D07BAABF}" srcId="{6D942E57-EAAB-4758-BD39-424139155CAF}" destId="{A3E3E212-405F-48B6-A41F-7E136516260E}" srcOrd="0" destOrd="0" parTransId="{00F9F40C-64EC-493C-A773-81EF55C3DD4B}" sibTransId="{F7F3505F-0EBB-4AC9-BF67-BAF7F421FE80}"/>
    <dgm:cxn modelId="{B830F01F-E009-49CA-995C-EE24AC507621}" srcId="{6D942E57-EAAB-4758-BD39-424139155CAF}" destId="{33CF6675-ECAA-4DEF-8FEA-6A16AE88271F}" srcOrd="1" destOrd="0" parTransId="{EE5E0DD5-89E7-407A-A856-2ACEC08753F1}" sibTransId="{47414B41-CCF0-4148-A223-2096E1339B85}"/>
    <dgm:cxn modelId="{65C17076-02BD-4DB7-BDBF-8815B40A38DF}" srcId="{72C86E31-55C3-4FBE-B16F-0A5CE0DB938A}" destId="{8E9317A5-DCB2-484E-99AD-9BDC4F6DA011}" srcOrd="2" destOrd="0" parTransId="{EDD3005C-376C-4A26-B036-9CA876330FF9}" sibTransId="{9DF30771-7C1D-46F5-A1A9-E573E024C988}"/>
    <dgm:cxn modelId="{10EF8B3A-A5C4-4D8F-88CE-6420A9595D01}" type="presOf" srcId="{076CBD53-F92D-487E-ACCD-B2E80F412445}" destId="{C377BE13-CD4A-4F93-A0D8-639E98A8E881}" srcOrd="0" destOrd="0" presId="urn:microsoft.com/office/officeart/2005/8/layout/radial2"/>
    <dgm:cxn modelId="{B801D60F-7D3F-4870-BBDF-3DA17610E1DD}" srcId="{6D942E57-EAAB-4758-BD39-424139155CAF}" destId="{ECD82483-212A-42A7-A0C0-D9B2A5FD0101}" srcOrd="2" destOrd="0" parTransId="{8B60EC75-57BC-4EC8-A7F6-5594131AB10D}" sibTransId="{2D97A096-43AB-4DEC-952E-E87436A702F3}"/>
    <dgm:cxn modelId="{52C417D8-CC6A-4BC4-9085-1C5934B51816}" type="presOf" srcId="{DEFE3C53-78F5-42D6-8AA2-BFB5E41E7634}" destId="{DD7BF5C2-8457-4199-BE0A-6BCDA8CCFDFE}" srcOrd="0" destOrd="0" presId="urn:microsoft.com/office/officeart/2005/8/layout/radial2"/>
    <dgm:cxn modelId="{0E8949CD-D707-4E1D-8D3D-A83DAF6FCD08}" type="presOf" srcId="{556FC464-5374-4201-B402-332F212FCB29}" destId="{6F4F2812-22C1-49F9-9917-4E5F83A4DB8A}" srcOrd="0" destOrd="0" presId="urn:microsoft.com/office/officeart/2005/8/layout/radial2"/>
    <dgm:cxn modelId="{3158D9E1-3077-4C77-B764-DCE418815F60}" srcId="{DEFE3C53-78F5-42D6-8AA2-BFB5E41E7634}" destId="{9606379F-656E-4D4A-B2B2-7177AE7DC552}" srcOrd="1" destOrd="0" parTransId="{E93B2804-4ECA-454A-800E-67EB0FEF6044}" sibTransId="{A7984B1A-D16C-433D-9272-BB7007AD8649}"/>
    <dgm:cxn modelId="{FE80C936-8734-4AD6-BA52-5AF6808FDA94}" type="presOf" srcId="{33CF6675-ECAA-4DEF-8FEA-6A16AE88271F}" destId="{6251C30D-DEED-4266-81A4-E6575E010D00}" srcOrd="0" destOrd="1" presId="urn:microsoft.com/office/officeart/2005/8/layout/radial2"/>
    <dgm:cxn modelId="{1F9A7609-76FB-4630-B89F-04A786C3C891}" type="presOf" srcId="{C2ED6D57-80A7-4950-8F66-2E8BF9A1460B}" destId="{EC35AA81-7A30-4A27-805C-D06F74AB9D63}" srcOrd="0" destOrd="0" presId="urn:microsoft.com/office/officeart/2005/8/layout/radial2"/>
    <dgm:cxn modelId="{2E0CAC0F-7CDD-4612-9736-967234F3E80E}" srcId="{556FC464-5374-4201-B402-332F212FCB29}" destId="{DEFE3C53-78F5-42D6-8AA2-BFB5E41E7634}" srcOrd="3" destOrd="0" parTransId="{519711F8-B8B6-4759-B89F-63B82CE34EDB}" sibTransId="{2B430CA6-49D3-4B13-98C9-90C86FB573A2}"/>
    <dgm:cxn modelId="{ADF4A27B-907B-42B2-982D-87040C3CB39A}" type="presOf" srcId="{D0D4B758-9886-4ADB-A6B9-AA73B4B175FA}" destId="{D22C8658-321B-4907-BE5C-B1B6A7A815F4}" srcOrd="0" destOrd="3" presId="urn:microsoft.com/office/officeart/2005/8/layout/radial2"/>
    <dgm:cxn modelId="{41BDC814-EDF0-40D2-8977-B3130CBB8829}" srcId="{F7748D38-AD07-4521-8CCB-ED8A3CB4761B}" destId="{297BF3AA-D9EE-4CEF-ABA6-AF40D54C33F1}" srcOrd="0" destOrd="0" parTransId="{4CE20A84-0397-46A2-8743-B49346D7C320}" sibTransId="{97730125-6799-4D55-816F-BE57081CCFF0}"/>
    <dgm:cxn modelId="{74D66498-7B67-46BF-BE83-39003633D64D}" srcId="{556FC464-5374-4201-B402-332F212FCB29}" destId="{F7748D38-AD07-4521-8CCB-ED8A3CB4761B}" srcOrd="0" destOrd="0" parTransId="{076CBD53-F92D-487E-ACCD-B2E80F412445}" sibTransId="{C954E001-C83B-4843-AC35-7EBB62137B03}"/>
    <dgm:cxn modelId="{2C884C7F-DA9B-49E2-86E8-34FB0CDDFEB5}" type="presOf" srcId="{F7F84041-8671-4584-8E8C-C7589A89DB46}" destId="{7B7C5815-0C2A-4D44-8257-39798A9F9595}" srcOrd="0" destOrd="0" presId="urn:microsoft.com/office/officeart/2005/8/layout/radial2"/>
    <dgm:cxn modelId="{1700F29B-7F87-4631-808F-B1A587242175}" srcId="{F7748D38-AD07-4521-8CCB-ED8A3CB4761B}" destId="{8988E92D-3887-4215-8BEB-29C79A77BA16}" srcOrd="1" destOrd="0" parTransId="{644EA8BC-F108-4CF8-9FE1-D93121938621}" sibTransId="{FE7BD1D6-2D5A-4010-8C58-995DE6E3AD2E}"/>
    <dgm:cxn modelId="{B99DF01E-FDCB-4E46-B43B-6A3E945D8F18}" type="presOf" srcId="{6D942E57-EAAB-4758-BD39-424139155CAF}" destId="{759E552C-4A6E-4601-AC01-F6340662ADEC}" srcOrd="0" destOrd="0" presId="urn:microsoft.com/office/officeart/2005/8/layout/radial2"/>
    <dgm:cxn modelId="{536FAF93-3EB3-4A45-88DB-9981B7FAC634}" srcId="{72C86E31-55C3-4FBE-B16F-0A5CE0DB938A}" destId="{2B44BB3D-F5F1-4EE1-A9A4-0B9C71D48376}" srcOrd="1" destOrd="0" parTransId="{DDF18F30-1A4B-4A17-A3F0-005CE0008767}" sibTransId="{4094E30A-DD97-4FB0-9325-E5A20DEE4EAE}"/>
    <dgm:cxn modelId="{A579738E-2FB7-4D4D-A226-1B565C587812}" srcId="{556FC464-5374-4201-B402-332F212FCB29}" destId="{6D942E57-EAAB-4758-BD39-424139155CAF}" srcOrd="1" destOrd="0" parTransId="{F7F84041-8671-4584-8E8C-C7589A89DB46}" sibTransId="{E632007B-2407-41F0-B78B-37298A0B97D9}"/>
    <dgm:cxn modelId="{95352CD3-E7E0-4AB5-97B2-87885ADDE4B5}" type="presOf" srcId="{FFFA7142-9708-4DA6-B401-99367750AD18}" destId="{C48B3DDB-145C-421E-8941-2B7B7B87979F}" srcOrd="0" destOrd="0" presId="urn:microsoft.com/office/officeart/2005/8/layout/radial2"/>
    <dgm:cxn modelId="{3FDFFCDA-6EEC-4617-B403-5EA73CAAFDF8}" type="presOf" srcId="{72C86E31-55C3-4FBE-B16F-0A5CE0DB938A}" destId="{18A61049-7723-473B-B508-022C86B573B7}" srcOrd="0" destOrd="0" presId="urn:microsoft.com/office/officeart/2005/8/layout/radial2"/>
    <dgm:cxn modelId="{2251157B-2D85-46F4-AF7E-BC4F4CCB1FE2}" srcId="{556FC464-5374-4201-B402-332F212FCB29}" destId="{72C86E31-55C3-4FBE-B16F-0A5CE0DB938A}" srcOrd="2" destOrd="0" parTransId="{C2ED6D57-80A7-4950-8F66-2E8BF9A1460B}" sibTransId="{0BD91AAE-9F2C-44DA-9E84-AD595E69C6E4}"/>
    <dgm:cxn modelId="{C60D631F-FA85-45F7-822D-ECF5A071C194}" type="presOf" srcId="{519711F8-B8B6-4759-B89F-63B82CE34EDB}" destId="{BDEA2C85-CFA8-4E62-A69B-D2CCDDED6DF9}" srcOrd="0" destOrd="0" presId="urn:microsoft.com/office/officeart/2005/8/layout/radial2"/>
    <dgm:cxn modelId="{C8F0B37D-A94D-43AC-9648-7B0B74DE1A09}" srcId="{DEFE3C53-78F5-42D6-8AA2-BFB5E41E7634}" destId="{36BCB2B6-A5DA-48CB-81B2-CF767EA93826}" srcOrd="2" destOrd="0" parTransId="{1D2B19DD-7243-4BBB-AF0C-C228DDDB4793}" sibTransId="{67AE539B-FBC1-4515-8730-CC202D759C05}"/>
    <dgm:cxn modelId="{FBEB37AD-B1DA-472A-997C-15986A483EFA}" type="presOf" srcId="{2B44BB3D-F5F1-4EE1-A9A4-0B9C71D48376}" destId="{C48B3DDB-145C-421E-8941-2B7B7B87979F}" srcOrd="0" destOrd="1" presId="urn:microsoft.com/office/officeart/2005/8/layout/radial2"/>
    <dgm:cxn modelId="{E5F89661-5D82-4D0D-98F6-47C058A51204}" srcId="{DEFE3C53-78F5-42D6-8AA2-BFB5E41E7634}" destId="{34151570-68E1-40B0-9DC7-C43FA3DEBF24}" srcOrd="0" destOrd="0" parTransId="{5AB7CE76-8DAB-41BB-8224-2F627DD8F456}" sibTransId="{D1E4A622-7240-44F7-BB65-ADD5A517A4EE}"/>
    <dgm:cxn modelId="{2282AF6C-34F1-45BA-8389-CA889B3E13E7}" type="presOf" srcId="{F7748D38-AD07-4521-8CCB-ED8A3CB4761B}" destId="{458B1791-8D23-475E-864A-D9DE85256C38}" srcOrd="0" destOrd="0" presId="urn:microsoft.com/office/officeart/2005/8/layout/radial2"/>
    <dgm:cxn modelId="{7387F467-D9A2-4847-9033-1A4C8069DD0C}" type="presOf" srcId="{8E9317A5-DCB2-484E-99AD-9BDC4F6DA011}" destId="{C48B3DDB-145C-421E-8941-2B7B7B87979F}" srcOrd="0" destOrd="2" presId="urn:microsoft.com/office/officeart/2005/8/layout/radial2"/>
    <dgm:cxn modelId="{F9E4D91F-03EB-4084-A701-7B1538EDC6A4}" type="presOf" srcId="{8988E92D-3887-4215-8BEB-29C79A77BA16}" destId="{DA97F963-0777-4858-8E5C-68839A205421}" srcOrd="0" destOrd="1" presId="urn:microsoft.com/office/officeart/2005/8/layout/radial2"/>
    <dgm:cxn modelId="{2B72603C-2389-4F12-9B46-897B79C9556E}" type="presOf" srcId="{297BF3AA-D9EE-4CEF-ABA6-AF40D54C33F1}" destId="{DA97F963-0777-4858-8E5C-68839A205421}" srcOrd="0" destOrd="0" presId="urn:microsoft.com/office/officeart/2005/8/layout/radial2"/>
    <dgm:cxn modelId="{5CD13F39-6145-4F1F-A1BB-8BF03F15F9F1}" type="presOf" srcId="{A3E3E212-405F-48B6-A41F-7E136516260E}" destId="{6251C30D-DEED-4266-81A4-E6575E010D00}" srcOrd="0" destOrd="0" presId="urn:microsoft.com/office/officeart/2005/8/layout/radial2"/>
    <dgm:cxn modelId="{25978963-E86C-499D-99AC-365B29B18324}" type="presOf" srcId="{34151570-68E1-40B0-9DC7-C43FA3DEBF24}" destId="{D22C8658-321B-4907-BE5C-B1B6A7A815F4}" srcOrd="0" destOrd="0" presId="urn:microsoft.com/office/officeart/2005/8/layout/radial2"/>
    <dgm:cxn modelId="{8D859542-30B0-426F-9703-D1B4A9CE1B1A}" srcId="{DEFE3C53-78F5-42D6-8AA2-BFB5E41E7634}" destId="{D0D4B758-9886-4ADB-A6B9-AA73B4B175FA}" srcOrd="3" destOrd="0" parTransId="{B5780867-AC0F-4FF8-BE22-053DF9D27077}" sibTransId="{39432082-4A0A-42E0-BF8F-D2E2026F2ACD}"/>
    <dgm:cxn modelId="{9A3333DF-1EE5-4277-8817-839B5CA489D5}" type="presOf" srcId="{9606379F-656E-4D4A-B2B2-7177AE7DC552}" destId="{D22C8658-321B-4907-BE5C-B1B6A7A815F4}" srcOrd="0" destOrd="1" presId="urn:microsoft.com/office/officeart/2005/8/layout/radial2"/>
    <dgm:cxn modelId="{8C54F8F1-2B90-4B0F-BE10-A8BAD3D1832D}" type="presParOf" srcId="{6F4F2812-22C1-49F9-9917-4E5F83A4DB8A}" destId="{D420CF16-B53E-4BEE-BE2C-50F5497ABB9C}" srcOrd="0" destOrd="0" presId="urn:microsoft.com/office/officeart/2005/8/layout/radial2"/>
    <dgm:cxn modelId="{6D7462FF-C72A-4BF0-BF8C-0191E75FD999}" type="presParOf" srcId="{D420CF16-B53E-4BEE-BE2C-50F5497ABB9C}" destId="{C67A19E7-7BB2-44BC-96DB-2EDD9F4B3864}" srcOrd="0" destOrd="0" presId="urn:microsoft.com/office/officeart/2005/8/layout/radial2"/>
    <dgm:cxn modelId="{3404EDB8-6206-49B7-90E7-D70FCE8FC4E9}" type="presParOf" srcId="{C67A19E7-7BB2-44BC-96DB-2EDD9F4B3864}" destId="{AAAC8A66-6B0A-4D40-AEAF-E31714FFE3CD}" srcOrd="0" destOrd="0" presId="urn:microsoft.com/office/officeart/2005/8/layout/radial2"/>
    <dgm:cxn modelId="{949DC178-38C2-48E6-AF55-7CC1B31DF2B1}" type="presParOf" srcId="{C67A19E7-7BB2-44BC-96DB-2EDD9F4B3864}" destId="{6FEBA8B4-31B5-4018-A418-9C00DB581035}" srcOrd="1" destOrd="0" presId="urn:microsoft.com/office/officeart/2005/8/layout/radial2"/>
    <dgm:cxn modelId="{A2C3781A-4B8D-4AF5-88CE-9BBE63B990C2}" type="presParOf" srcId="{D420CF16-B53E-4BEE-BE2C-50F5497ABB9C}" destId="{C377BE13-CD4A-4F93-A0D8-639E98A8E881}" srcOrd="1" destOrd="0" presId="urn:microsoft.com/office/officeart/2005/8/layout/radial2"/>
    <dgm:cxn modelId="{FAEBD334-12DC-4076-9715-02EE65DA29FE}" type="presParOf" srcId="{D420CF16-B53E-4BEE-BE2C-50F5497ABB9C}" destId="{8E2E9CC0-F2B6-417D-89B1-E2632916F5AA}" srcOrd="2" destOrd="0" presId="urn:microsoft.com/office/officeart/2005/8/layout/radial2"/>
    <dgm:cxn modelId="{580CFE56-83E8-4051-A6EC-9C05E4A45B62}" type="presParOf" srcId="{8E2E9CC0-F2B6-417D-89B1-E2632916F5AA}" destId="{458B1791-8D23-475E-864A-D9DE85256C38}" srcOrd="0" destOrd="0" presId="urn:microsoft.com/office/officeart/2005/8/layout/radial2"/>
    <dgm:cxn modelId="{982229B9-E260-4B37-B1BA-18F93EB5ADF5}" type="presParOf" srcId="{8E2E9CC0-F2B6-417D-89B1-E2632916F5AA}" destId="{DA97F963-0777-4858-8E5C-68839A205421}" srcOrd="1" destOrd="0" presId="urn:microsoft.com/office/officeart/2005/8/layout/radial2"/>
    <dgm:cxn modelId="{3BAC65F4-A566-4269-9CD2-4D5A7504D30C}" type="presParOf" srcId="{D420CF16-B53E-4BEE-BE2C-50F5497ABB9C}" destId="{7B7C5815-0C2A-4D44-8257-39798A9F9595}" srcOrd="3" destOrd="0" presId="urn:microsoft.com/office/officeart/2005/8/layout/radial2"/>
    <dgm:cxn modelId="{2791ED41-119C-41AD-865F-AE0B2133C314}" type="presParOf" srcId="{D420CF16-B53E-4BEE-BE2C-50F5497ABB9C}" destId="{C8933CA6-1703-4868-8ADC-276AB6A8DB65}" srcOrd="4" destOrd="0" presId="urn:microsoft.com/office/officeart/2005/8/layout/radial2"/>
    <dgm:cxn modelId="{D44C296C-3416-4D94-94FD-227F3F9AB0A2}" type="presParOf" srcId="{C8933CA6-1703-4868-8ADC-276AB6A8DB65}" destId="{759E552C-4A6E-4601-AC01-F6340662ADEC}" srcOrd="0" destOrd="0" presId="urn:microsoft.com/office/officeart/2005/8/layout/radial2"/>
    <dgm:cxn modelId="{F7EA62E8-6D67-4A6C-B46E-2F69CFD989AF}" type="presParOf" srcId="{C8933CA6-1703-4868-8ADC-276AB6A8DB65}" destId="{6251C30D-DEED-4266-81A4-E6575E010D00}" srcOrd="1" destOrd="0" presId="urn:microsoft.com/office/officeart/2005/8/layout/radial2"/>
    <dgm:cxn modelId="{0AFDEB0E-2DF8-4D43-9A47-A06B7E64978B}" type="presParOf" srcId="{D420CF16-B53E-4BEE-BE2C-50F5497ABB9C}" destId="{EC35AA81-7A30-4A27-805C-D06F74AB9D63}" srcOrd="5" destOrd="0" presId="urn:microsoft.com/office/officeart/2005/8/layout/radial2"/>
    <dgm:cxn modelId="{80BBBE9D-1A6E-4E43-B4D6-5B7A6F475DBC}" type="presParOf" srcId="{D420CF16-B53E-4BEE-BE2C-50F5497ABB9C}" destId="{F2847766-E00E-4C0E-AAC7-2A62A106D7A5}" srcOrd="6" destOrd="0" presId="urn:microsoft.com/office/officeart/2005/8/layout/radial2"/>
    <dgm:cxn modelId="{A3AD3770-ED90-4F53-AF7E-06ECE7AB5A96}" type="presParOf" srcId="{F2847766-E00E-4C0E-AAC7-2A62A106D7A5}" destId="{18A61049-7723-473B-B508-022C86B573B7}" srcOrd="0" destOrd="0" presId="urn:microsoft.com/office/officeart/2005/8/layout/radial2"/>
    <dgm:cxn modelId="{C5E68331-9FBF-4F93-9A52-9DCEDA52BBD1}" type="presParOf" srcId="{F2847766-E00E-4C0E-AAC7-2A62A106D7A5}" destId="{C48B3DDB-145C-421E-8941-2B7B7B87979F}" srcOrd="1" destOrd="0" presId="urn:microsoft.com/office/officeart/2005/8/layout/radial2"/>
    <dgm:cxn modelId="{050DA901-7F40-43A3-8869-1D3BC90B3F57}" type="presParOf" srcId="{D420CF16-B53E-4BEE-BE2C-50F5497ABB9C}" destId="{BDEA2C85-CFA8-4E62-A69B-D2CCDDED6DF9}" srcOrd="7" destOrd="0" presId="urn:microsoft.com/office/officeart/2005/8/layout/radial2"/>
    <dgm:cxn modelId="{4B8BB484-F1B0-4671-8B4F-D3BE90AF8623}" type="presParOf" srcId="{D420CF16-B53E-4BEE-BE2C-50F5497ABB9C}" destId="{9E8D41E6-FE03-4F3A-A426-38F70CF24F15}" srcOrd="8" destOrd="0" presId="urn:microsoft.com/office/officeart/2005/8/layout/radial2"/>
    <dgm:cxn modelId="{D996815E-C904-484B-84C0-DB227D6A662E}" type="presParOf" srcId="{9E8D41E6-FE03-4F3A-A426-38F70CF24F15}" destId="{DD7BF5C2-8457-4199-BE0A-6BCDA8CCFDFE}" srcOrd="0" destOrd="0" presId="urn:microsoft.com/office/officeart/2005/8/layout/radial2"/>
    <dgm:cxn modelId="{E6443654-CED7-462D-A1FE-1ECAB8E3E4EF}" type="presParOf" srcId="{9E8D41E6-FE03-4F3A-A426-38F70CF24F15}" destId="{D22C8658-321B-4907-BE5C-B1B6A7A815F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87F429-8B58-4043-89B8-587AB117A0C0}" type="doc">
      <dgm:prSet loTypeId="urn:microsoft.com/office/officeart/2008/layout/RadialCluster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CO"/>
        </a:p>
      </dgm:t>
    </dgm:pt>
    <dgm:pt modelId="{E60D1C43-7B69-406C-8C98-2C11D09A8757}">
      <dgm:prSet phldrT="[Texto]"/>
      <dgm:spPr/>
      <dgm:t>
        <a:bodyPr/>
        <a:lstStyle/>
        <a:p>
          <a:r>
            <a:rPr lang="es-CO" dirty="0" smtClean="0"/>
            <a:t>¿POR QUÉ SURGIÓ?</a:t>
          </a:r>
          <a:endParaRPr lang="es-CO" dirty="0"/>
        </a:p>
      </dgm:t>
    </dgm:pt>
    <dgm:pt modelId="{A2DF0E39-14D5-48D9-A65B-1818785D3AE3}" type="parTrans" cxnId="{46184FA9-A7DE-4531-8B96-F62BB97B3174}">
      <dgm:prSet/>
      <dgm:spPr/>
      <dgm:t>
        <a:bodyPr/>
        <a:lstStyle/>
        <a:p>
          <a:endParaRPr lang="es-CO"/>
        </a:p>
      </dgm:t>
    </dgm:pt>
    <dgm:pt modelId="{24F0C45A-7B95-47F9-8FBC-409A84FE8679}" type="sibTrans" cxnId="{46184FA9-A7DE-4531-8B96-F62BB97B3174}">
      <dgm:prSet/>
      <dgm:spPr/>
      <dgm:t>
        <a:bodyPr/>
        <a:lstStyle/>
        <a:p>
          <a:endParaRPr lang="es-CO"/>
        </a:p>
      </dgm:t>
    </dgm:pt>
    <dgm:pt modelId="{485A6EE0-352B-433F-BD11-1E906A99765F}">
      <dgm:prSet phldrT="[Texto]"/>
      <dgm:spPr/>
      <dgm:t>
        <a:bodyPr/>
        <a:lstStyle/>
        <a:p>
          <a:r>
            <a:rPr lang="es-CO" dirty="0" smtClean="0">
              <a:latin typeface="AR CENA" panose="02000000000000000000" pitchFamily="2" charset="0"/>
            </a:rPr>
            <a:t>TIERRA</a:t>
          </a:r>
          <a:endParaRPr lang="es-CO" dirty="0"/>
        </a:p>
      </dgm:t>
    </dgm:pt>
    <dgm:pt modelId="{50E98618-DCE3-4372-9CA2-C724A0AD8AD7}" type="parTrans" cxnId="{A0F4B7A0-DE60-4E9F-B357-D400088C1976}">
      <dgm:prSet/>
      <dgm:spPr/>
      <dgm:t>
        <a:bodyPr/>
        <a:lstStyle/>
        <a:p>
          <a:endParaRPr lang="es-CO"/>
        </a:p>
      </dgm:t>
    </dgm:pt>
    <dgm:pt modelId="{A7EC42F3-EFC8-4353-8DF6-488858F4B4C9}" type="sibTrans" cxnId="{A0F4B7A0-DE60-4E9F-B357-D400088C1976}">
      <dgm:prSet/>
      <dgm:spPr/>
      <dgm:t>
        <a:bodyPr/>
        <a:lstStyle/>
        <a:p>
          <a:endParaRPr lang="es-CO"/>
        </a:p>
      </dgm:t>
    </dgm:pt>
    <dgm:pt modelId="{531D4145-E7F3-4131-9A2A-9B53632A347B}">
      <dgm:prSet phldrT="[Texto]" custT="1"/>
      <dgm:spPr/>
      <dgm:t>
        <a:bodyPr/>
        <a:lstStyle/>
        <a:p>
          <a:r>
            <a:rPr lang="es-CO" sz="2800" dirty="0" smtClean="0">
              <a:latin typeface="AR CENA" panose="02000000000000000000" pitchFamily="2" charset="0"/>
            </a:rPr>
            <a:t>FALLAS GEOLÓGICAS EN LA CONSTRUCCIÓN DEL ESTADO</a:t>
          </a:r>
          <a:endParaRPr lang="es-CO" sz="2800" dirty="0"/>
        </a:p>
      </dgm:t>
    </dgm:pt>
    <dgm:pt modelId="{D1AE298B-E9B9-4F3E-843C-29B6406D0655}" type="parTrans" cxnId="{B841040D-E609-4EF1-BE8E-355445FEA54A}">
      <dgm:prSet/>
      <dgm:spPr/>
      <dgm:t>
        <a:bodyPr/>
        <a:lstStyle/>
        <a:p>
          <a:endParaRPr lang="es-CO"/>
        </a:p>
      </dgm:t>
    </dgm:pt>
    <dgm:pt modelId="{D018A291-F160-44EC-8BF1-9036DA06B7C7}" type="sibTrans" cxnId="{B841040D-E609-4EF1-BE8E-355445FEA54A}">
      <dgm:prSet/>
      <dgm:spPr/>
      <dgm:t>
        <a:bodyPr/>
        <a:lstStyle/>
        <a:p>
          <a:endParaRPr lang="es-CO"/>
        </a:p>
      </dgm:t>
    </dgm:pt>
    <dgm:pt modelId="{BF4BA9B1-85B9-4CF7-9660-0BDA13EB719E}">
      <dgm:prSet phldrT="[Texto]" custT="1"/>
      <dgm:spPr/>
      <dgm:t>
        <a:bodyPr/>
        <a:lstStyle/>
        <a:p>
          <a:r>
            <a:rPr lang="es-CO" sz="3200" dirty="0" smtClean="0">
              <a:latin typeface="AR CENA" panose="02000000000000000000" pitchFamily="2" charset="0"/>
            </a:rPr>
            <a:t>CAPITALISMO</a:t>
          </a:r>
          <a:endParaRPr lang="es-CO" sz="3200" dirty="0"/>
        </a:p>
      </dgm:t>
    </dgm:pt>
    <dgm:pt modelId="{69F581EE-96CA-4636-9885-2EAF3A4CD782}" type="parTrans" cxnId="{7C91BC1D-C2EA-48E8-8667-7B03BD60E933}">
      <dgm:prSet/>
      <dgm:spPr/>
      <dgm:t>
        <a:bodyPr/>
        <a:lstStyle/>
        <a:p>
          <a:endParaRPr lang="es-CO"/>
        </a:p>
      </dgm:t>
    </dgm:pt>
    <dgm:pt modelId="{AB27CF26-E52D-48E0-BEEA-AA0E82783218}" type="sibTrans" cxnId="{7C91BC1D-C2EA-48E8-8667-7B03BD60E933}">
      <dgm:prSet/>
      <dgm:spPr/>
      <dgm:t>
        <a:bodyPr/>
        <a:lstStyle/>
        <a:p>
          <a:endParaRPr lang="es-CO"/>
        </a:p>
      </dgm:t>
    </dgm:pt>
    <dgm:pt modelId="{16F15969-7CAC-4680-A707-AE17D0B06FF8}" type="pres">
      <dgm:prSet presAssocID="{1B87F429-8B58-4043-89B8-587AB117A0C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9118D82-A195-4A5C-8CDA-63577827A273}" type="pres">
      <dgm:prSet presAssocID="{E60D1C43-7B69-406C-8C98-2C11D09A8757}" presName="singleCycle" presStyleCnt="0"/>
      <dgm:spPr/>
    </dgm:pt>
    <dgm:pt modelId="{AB7B5089-4AE1-4CED-89E7-561E855E6AC0}" type="pres">
      <dgm:prSet presAssocID="{E60D1C43-7B69-406C-8C98-2C11D09A8757}" presName="singleCenter" presStyleLbl="node1" presStyleIdx="0" presStyleCnt="4" custScaleX="154013" custScaleY="62729">
        <dgm:presLayoutVars>
          <dgm:chMax val="7"/>
          <dgm:chPref val="7"/>
        </dgm:presLayoutVars>
      </dgm:prSet>
      <dgm:spPr/>
    </dgm:pt>
    <dgm:pt modelId="{23F145F9-840D-4149-AA58-D5CF4BB073A5}" type="pres">
      <dgm:prSet presAssocID="{50E98618-DCE3-4372-9CA2-C724A0AD8AD7}" presName="Name56" presStyleLbl="parChTrans1D2" presStyleIdx="0" presStyleCnt="3"/>
      <dgm:spPr/>
    </dgm:pt>
    <dgm:pt modelId="{FB953ABA-D718-41EA-8F07-F265F712D378}" type="pres">
      <dgm:prSet presAssocID="{485A6EE0-352B-433F-BD11-1E906A99765F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A1EB04E-49C7-4CC0-ACB7-EDA4CF22F34F}" type="pres">
      <dgm:prSet presAssocID="{D1AE298B-E9B9-4F3E-843C-29B6406D0655}" presName="Name56" presStyleLbl="parChTrans1D2" presStyleIdx="1" presStyleCnt="3"/>
      <dgm:spPr/>
    </dgm:pt>
    <dgm:pt modelId="{FA76DB84-71C2-4952-BABA-1B126214CA30}" type="pres">
      <dgm:prSet presAssocID="{531D4145-E7F3-4131-9A2A-9B53632A347B}" presName="text0" presStyleLbl="node1" presStyleIdx="2" presStyleCnt="4" custScaleX="29341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2063CC6-30D6-4EBB-B07C-D81D2841C718}" type="pres">
      <dgm:prSet presAssocID="{69F581EE-96CA-4636-9885-2EAF3A4CD782}" presName="Name56" presStyleLbl="parChTrans1D2" presStyleIdx="2" presStyleCnt="3"/>
      <dgm:spPr/>
    </dgm:pt>
    <dgm:pt modelId="{D84D79CD-3BED-44D2-8C04-F196AE9B4E01}" type="pres">
      <dgm:prSet presAssocID="{BF4BA9B1-85B9-4CF7-9660-0BDA13EB719E}" presName="text0" presStyleLbl="node1" presStyleIdx="3" presStyleCnt="4" custScaleX="272987" custRadScaleRad="147286" custRadScaleInc="1660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7289406-4F83-49A3-BAEC-A59998042AD0}" type="presOf" srcId="{D1AE298B-E9B9-4F3E-843C-29B6406D0655}" destId="{7A1EB04E-49C7-4CC0-ACB7-EDA4CF22F34F}" srcOrd="0" destOrd="0" presId="urn:microsoft.com/office/officeart/2008/layout/RadialCluster"/>
    <dgm:cxn modelId="{394A1DB5-D02F-4785-A5B3-195D5AC2D139}" type="presOf" srcId="{E60D1C43-7B69-406C-8C98-2C11D09A8757}" destId="{AB7B5089-4AE1-4CED-89E7-561E855E6AC0}" srcOrd="0" destOrd="0" presId="urn:microsoft.com/office/officeart/2008/layout/RadialCluster"/>
    <dgm:cxn modelId="{A0F4B7A0-DE60-4E9F-B357-D400088C1976}" srcId="{E60D1C43-7B69-406C-8C98-2C11D09A8757}" destId="{485A6EE0-352B-433F-BD11-1E906A99765F}" srcOrd="0" destOrd="0" parTransId="{50E98618-DCE3-4372-9CA2-C724A0AD8AD7}" sibTransId="{A7EC42F3-EFC8-4353-8DF6-488858F4B4C9}"/>
    <dgm:cxn modelId="{9DC880CB-4E07-4631-8368-7A60B64BB7E9}" type="presOf" srcId="{485A6EE0-352B-433F-BD11-1E906A99765F}" destId="{FB953ABA-D718-41EA-8F07-F265F712D378}" srcOrd="0" destOrd="0" presId="urn:microsoft.com/office/officeart/2008/layout/RadialCluster"/>
    <dgm:cxn modelId="{7C91BC1D-C2EA-48E8-8667-7B03BD60E933}" srcId="{E60D1C43-7B69-406C-8C98-2C11D09A8757}" destId="{BF4BA9B1-85B9-4CF7-9660-0BDA13EB719E}" srcOrd="2" destOrd="0" parTransId="{69F581EE-96CA-4636-9885-2EAF3A4CD782}" sibTransId="{AB27CF26-E52D-48E0-BEEA-AA0E82783218}"/>
    <dgm:cxn modelId="{BAE87321-CE8D-442C-8807-486B18151154}" type="presOf" srcId="{1B87F429-8B58-4043-89B8-587AB117A0C0}" destId="{16F15969-7CAC-4680-A707-AE17D0B06FF8}" srcOrd="0" destOrd="0" presId="urn:microsoft.com/office/officeart/2008/layout/RadialCluster"/>
    <dgm:cxn modelId="{46184FA9-A7DE-4531-8B96-F62BB97B3174}" srcId="{1B87F429-8B58-4043-89B8-587AB117A0C0}" destId="{E60D1C43-7B69-406C-8C98-2C11D09A8757}" srcOrd="0" destOrd="0" parTransId="{A2DF0E39-14D5-48D9-A65B-1818785D3AE3}" sibTransId="{24F0C45A-7B95-47F9-8FBC-409A84FE8679}"/>
    <dgm:cxn modelId="{9F9BB5DD-E9C6-41A4-8205-329AD11A4E86}" type="presOf" srcId="{69F581EE-96CA-4636-9885-2EAF3A4CD782}" destId="{92063CC6-30D6-4EBB-B07C-D81D2841C718}" srcOrd="0" destOrd="0" presId="urn:microsoft.com/office/officeart/2008/layout/RadialCluster"/>
    <dgm:cxn modelId="{035646C2-6B42-4B2E-9991-6A801507223C}" type="presOf" srcId="{BF4BA9B1-85B9-4CF7-9660-0BDA13EB719E}" destId="{D84D79CD-3BED-44D2-8C04-F196AE9B4E01}" srcOrd="0" destOrd="0" presId="urn:microsoft.com/office/officeart/2008/layout/RadialCluster"/>
    <dgm:cxn modelId="{9CC9F91D-669A-4F6B-9C3C-E50F378941FF}" type="presOf" srcId="{50E98618-DCE3-4372-9CA2-C724A0AD8AD7}" destId="{23F145F9-840D-4149-AA58-D5CF4BB073A5}" srcOrd="0" destOrd="0" presId="urn:microsoft.com/office/officeart/2008/layout/RadialCluster"/>
    <dgm:cxn modelId="{B841040D-E609-4EF1-BE8E-355445FEA54A}" srcId="{E60D1C43-7B69-406C-8C98-2C11D09A8757}" destId="{531D4145-E7F3-4131-9A2A-9B53632A347B}" srcOrd="1" destOrd="0" parTransId="{D1AE298B-E9B9-4F3E-843C-29B6406D0655}" sibTransId="{D018A291-F160-44EC-8BF1-9036DA06B7C7}"/>
    <dgm:cxn modelId="{A1333D01-6772-4F26-9146-DE95F41E1E74}" type="presOf" srcId="{531D4145-E7F3-4131-9A2A-9B53632A347B}" destId="{FA76DB84-71C2-4952-BABA-1B126214CA30}" srcOrd="0" destOrd="0" presId="urn:microsoft.com/office/officeart/2008/layout/RadialCluster"/>
    <dgm:cxn modelId="{22C22CBE-2F41-4BE7-A6EA-98826691ABC4}" type="presParOf" srcId="{16F15969-7CAC-4680-A707-AE17D0B06FF8}" destId="{19118D82-A195-4A5C-8CDA-63577827A273}" srcOrd="0" destOrd="0" presId="urn:microsoft.com/office/officeart/2008/layout/RadialCluster"/>
    <dgm:cxn modelId="{6FC01BAD-4720-4EBF-AEFB-0788398A0295}" type="presParOf" srcId="{19118D82-A195-4A5C-8CDA-63577827A273}" destId="{AB7B5089-4AE1-4CED-89E7-561E855E6AC0}" srcOrd="0" destOrd="0" presId="urn:microsoft.com/office/officeart/2008/layout/RadialCluster"/>
    <dgm:cxn modelId="{B9ACAEB0-4A50-4B64-8508-77C83E3ECC64}" type="presParOf" srcId="{19118D82-A195-4A5C-8CDA-63577827A273}" destId="{23F145F9-840D-4149-AA58-D5CF4BB073A5}" srcOrd="1" destOrd="0" presId="urn:microsoft.com/office/officeart/2008/layout/RadialCluster"/>
    <dgm:cxn modelId="{9F61EE6A-E0DD-4722-9438-61FD75FD551D}" type="presParOf" srcId="{19118D82-A195-4A5C-8CDA-63577827A273}" destId="{FB953ABA-D718-41EA-8F07-F265F712D378}" srcOrd="2" destOrd="0" presId="urn:microsoft.com/office/officeart/2008/layout/RadialCluster"/>
    <dgm:cxn modelId="{7AF82959-A691-41B4-944E-ED20B9BC36B8}" type="presParOf" srcId="{19118D82-A195-4A5C-8CDA-63577827A273}" destId="{7A1EB04E-49C7-4CC0-ACB7-EDA4CF22F34F}" srcOrd="3" destOrd="0" presId="urn:microsoft.com/office/officeart/2008/layout/RadialCluster"/>
    <dgm:cxn modelId="{F48F9FED-4192-4A18-8638-D7FE94D70438}" type="presParOf" srcId="{19118D82-A195-4A5C-8CDA-63577827A273}" destId="{FA76DB84-71C2-4952-BABA-1B126214CA30}" srcOrd="4" destOrd="0" presId="urn:microsoft.com/office/officeart/2008/layout/RadialCluster"/>
    <dgm:cxn modelId="{59F2BC34-0435-4B97-913B-7DC421A31D46}" type="presParOf" srcId="{19118D82-A195-4A5C-8CDA-63577827A273}" destId="{92063CC6-30D6-4EBB-B07C-D81D2841C718}" srcOrd="5" destOrd="0" presId="urn:microsoft.com/office/officeart/2008/layout/RadialCluster"/>
    <dgm:cxn modelId="{A52812AB-5786-4838-9760-C4822E288F51}" type="presParOf" srcId="{19118D82-A195-4A5C-8CDA-63577827A273}" destId="{D84D79CD-3BED-44D2-8C04-F196AE9B4E0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87591F-C93F-4C23-A6ED-753EE3F6B08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A4E738A-4FF4-41A4-B128-E4F734DC3A8C}">
      <dgm:prSet phldrT="[Texto]"/>
      <dgm:spPr/>
      <dgm:t>
        <a:bodyPr/>
        <a:lstStyle/>
        <a:p>
          <a:r>
            <a:rPr lang="es-CO" dirty="0" smtClean="0"/>
            <a:t>¿Por qué ha durado tanto?</a:t>
          </a:r>
          <a:endParaRPr lang="es-CO" dirty="0"/>
        </a:p>
      </dgm:t>
    </dgm:pt>
    <dgm:pt modelId="{3503948C-9D86-4642-8874-2CA148FD6E8F}" type="parTrans" cxnId="{CCA11DC7-0ECA-4DFE-AD36-7882E1766523}">
      <dgm:prSet/>
      <dgm:spPr/>
      <dgm:t>
        <a:bodyPr/>
        <a:lstStyle/>
        <a:p>
          <a:endParaRPr lang="es-CO"/>
        </a:p>
      </dgm:t>
    </dgm:pt>
    <dgm:pt modelId="{EB8BBA84-84E2-4B1C-A4DD-8FEA707EC900}" type="sibTrans" cxnId="{CCA11DC7-0ECA-4DFE-AD36-7882E1766523}">
      <dgm:prSet/>
      <dgm:spPr/>
      <dgm:t>
        <a:bodyPr/>
        <a:lstStyle/>
        <a:p>
          <a:endParaRPr lang="es-CO"/>
        </a:p>
      </dgm:t>
    </dgm:pt>
    <dgm:pt modelId="{9D70BF19-9A05-404C-98FE-ABDB35F9A823}">
      <dgm:prSet phldrT="[Texto]" custT="1"/>
      <dgm:spPr/>
      <dgm:t>
        <a:bodyPr/>
        <a:lstStyle/>
        <a:p>
          <a:r>
            <a:rPr lang="es-CO" sz="2800" dirty="0" smtClean="0"/>
            <a:t>NARCOTRÁFICO</a:t>
          </a:r>
          <a:endParaRPr lang="es-CO" sz="2800" dirty="0"/>
        </a:p>
      </dgm:t>
    </dgm:pt>
    <dgm:pt modelId="{A206ABF7-C57A-43AF-9AFA-B38255DD29DA}" type="parTrans" cxnId="{2EADDD2D-E83C-4B34-9E25-86C4F7339DC6}">
      <dgm:prSet/>
      <dgm:spPr/>
      <dgm:t>
        <a:bodyPr/>
        <a:lstStyle/>
        <a:p>
          <a:endParaRPr lang="es-CO"/>
        </a:p>
      </dgm:t>
    </dgm:pt>
    <dgm:pt modelId="{E06571EF-B722-48E5-B21C-183CCF978A3B}" type="sibTrans" cxnId="{2EADDD2D-E83C-4B34-9E25-86C4F7339DC6}">
      <dgm:prSet/>
      <dgm:spPr/>
      <dgm:t>
        <a:bodyPr/>
        <a:lstStyle/>
        <a:p>
          <a:endParaRPr lang="es-CO"/>
        </a:p>
      </dgm:t>
    </dgm:pt>
    <dgm:pt modelId="{3B1AE40F-2E92-4B71-B595-CE62817BE249}">
      <dgm:prSet phldrT="[Texto]" custT="1"/>
      <dgm:spPr/>
      <dgm:t>
        <a:bodyPr/>
        <a:lstStyle/>
        <a:p>
          <a:r>
            <a:rPr lang="es-CO" sz="2800" b="1" dirty="0" smtClean="0"/>
            <a:t>AFIANZAMIENTO DE POLÍTICAS NEOLIBERALES</a:t>
          </a:r>
          <a:endParaRPr lang="es-CO" sz="2800" b="1" dirty="0"/>
        </a:p>
      </dgm:t>
    </dgm:pt>
    <dgm:pt modelId="{519DFE9F-0C23-472C-A801-DBF86554E48B}" type="parTrans" cxnId="{AC06F754-552D-40DF-9572-B4B933C88D53}">
      <dgm:prSet/>
      <dgm:spPr/>
      <dgm:t>
        <a:bodyPr/>
        <a:lstStyle/>
        <a:p>
          <a:endParaRPr lang="es-CO"/>
        </a:p>
      </dgm:t>
    </dgm:pt>
    <dgm:pt modelId="{210A87FB-5117-43AD-865D-EF75DE98295E}" type="sibTrans" cxnId="{AC06F754-552D-40DF-9572-B4B933C88D53}">
      <dgm:prSet/>
      <dgm:spPr/>
      <dgm:t>
        <a:bodyPr/>
        <a:lstStyle/>
        <a:p>
          <a:endParaRPr lang="es-CO"/>
        </a:p>
      </dgm:t>
    </dgm:pt>
    <dgm:pt modelId="{4D7075EE-5629-41A5-8E02-A6B0449A41BF}">
      <dgm:prSet phldrT="[Texto]"/>
      <dgm:spPr/>
      <dgm:t>
        <a:bodyPr/>
        <a:lstStyle/>
        <a:p>
          <a:r>
            <a:rPr lang="es-CO" dirty="0" smtClean="0"/>
            <a:t>FALLAS GEOLÓGICAS DEL ESTADO</a:t>
          </a:r>
          <a:endParaRPr lang="es-CO" dirty="0"/>
        </a:p>
      </dgm:t>
    </dgm:pt>
    <dgm:pt modelId="{2BBD966F-6082-4D6D-8128-7558B888BBDD}" type="parTrans" cxnId="{E25C72EB-ED78-4844-A5E0-62498A709828}">
      <dgm:prSet/>
      <dgm:spPr/>
      <dgm:t>
        <a:bodyPr/>
        <a:lstStyle/>
        <a:p>
          <a:endParaRPr lang="es-CO"/>
        </a:p>
      </dgm:t>
    </dgm:pt>
    <dgm:pt modelId="{A0D2B2F4-A552-434A-8434-695F7DF15EA5}" type="sibTrans" cxnId="{E25C72EB-ED78-4844-A5E0-62498A709828}">
      <dgm:prSet/>
      <dgm:spPr/>
      <dgm:t>
        <a:bodyPr/>
        <a:lstStyle/>
        <a:p>
          <a:endParaRPr lang="es-CO"/>
        </a:p>
      </dgm:t>
    </dgm:pt>
    <dgm:pt modelId="{5C6960DA-8392-4985-B796-F0095D1730D9}" type="pres">
      <dgm:prSet presAssocID="{7187591F-C93F-4C23-A6ED-753EE3F6B086}" presName="composite" presStyleCnt="0">
        <dgm:presLayoutVars>
          <dgm:chMax val="1"/>
          <dgm:dir/>
          <dgm:resizeHandles val="exact"/>
        </dgm:presLayoutVars>
      </dgm:prSet>
      <dgm:spPr/>
    </dgm:pt>
    <dgm:pt modelId="{EB0A75BF-93F2-48E0-8561-1B6EAC653EE5}" type="pres">
      <dgm:prSet presAssocID="{7187591F-C93F-4C23-A6ED-753EE3F6B086}" presName="radial" presStyleCnt="0">
        <dgm:presLayoutVars>
          <dgm:animLvl val="ctr"/>
        </dgm:presLayoutVars>
      </dgm:prSet>
      <dgm:spPr/>
    </dgm:pt>
    <dgm:pt modelId="{1EC953CD-34EB-45C0-B948-DAC56687ED6D}" type="pres">
      <dgm:prSet presAssocID="{CA4E738A-4FF4-41A4-B128-E4F734DC3A8C}" presName="centerShape" presStyleLbl="vennNode1" presStyleIdx="0" presStyleCnt="4"/>
      <dgm:spPr/>
    </dgm:pt>
    <dgm:pt modelId="{8828DE42-DEAD-4882-8A79-0BFAD380A3F5}" type="pres">
      <dgm:prSet presAssocID="{9D70BF19-9A05-404C-98FE-ABDB35F9A823}" presName="node" presStyleLbl="vennNode1" presStyleIdx="1" presStyleCnt="4" custScaleX="217412" custRadScaleRad="112307" custRadScaleInc="-189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004849C-333D-4070-8E87-B62BF35A9A17}" type="pres">
      <dgm:prSet presAssocID="{3B1AE40F-2E92-4B71-B595-CE62817BE249}" presName="node" presStyleLbl="vennNode1" presStyleIdx="2" presStyleCnt="4" custScaleX="229120" custScaleY="117480" custRadScaleRad="155479" custRadScaleInc="-25168">
        <dgm:presLayoutVars>
          <dgm:bulletEnabled val="1"/>
        </dgm:presLayoutVars>
      </dgm:prSet>
      <dgm:spPr/>
    </dgm:pt>
    <dgm:pt modelId="{4ACD720F-DF31-43F0-A313-0C68E693BCAE}" type="pres">
      <dgm:prSet presAssocID="{4D7075EE-5629-41A5-8E02-A6B0449A41BF}" presName="node" presStyleLbl="vennNode1" presStyleIdx="3" presStyleCnt="4" custScaleX="199242" custRadScaleRad="144498" custRadScaleInc="27016">
        <dgm:presLayoutVars>
          <dgm:bulletEnabled val="1"/>
        </dgm:presLayoutVars>
      </dgm:prSet>
      <dgm:spPr/>
    </dgm:pt>
  </dgm:ptLst>
  <dgm:cxnLst>
    <dgm:cxn modelId="{AC06F754-552D-40DF-9572-B4B933C88D53}" srcId="{CA4E738A-4FF4-41A4-B128-E4F734DC3A8C}" destId="{3B1AE40F-2E92-4B71-B595-CE62817BE249}" srcOrd="1" destOrd="0" parTransId="{519DFE9F-0C23-472C-A801-DBF86554E48B}" sibTransId="{210A87FB-5117-43AD-865D-EF75DE98295E}"/>
    <dgm:cxn modelId="{BBA8D55A-5025-406E-BA12-30DF2F4D0FA7}" type="presOf" srcId="{7187591F-C93F-4C23-A6ED-753EE3F6B086}" destId="{5C6960DA-8392-4985-B796-F0095D1730D9}" srcOrd="0" destOrd="0" presId="urn:microsoft.com/office/officeart/2005/8/layout/radial3"/>
    <dgm:cxn modelId="{2EADDD2D-E83C-4B34-9E25-86C4F7339DC6}" srcId="{CA4E738A-4FF4-41A4-B128-E4F734DC3A8C}" destId="{9D70BF19-9A05-404C-98FE-ABDB35F9A823}" srcOrd="0" destOrd="0" parTransId="{A206ABF7-C57A-43AF-9AFA-B38255DD29DA}" sibTransId="{E06571EF-B722-48E5-B21C-183CCF978A3B}"/>
    <dgm:cxn modelId="{2CB3F384-759A-4DB4-9636-19537A75BA26}" type="presOf" srcId="{4D7075EE-5629-41A5-8E02-A6B0449A41BF}" destId="{4ACD720F-DF31-43F0-A313-0C68E693BCAE}" srcOrd="0" destOrd="0" presId="urn:microsoft.com/office/officeart/2005/8/layout/radial3"/>
    <dgm:cxn modelId="{CCA11DC7-0ECA-4DFE-AD36-7882E1766523}" srcId="{7187591F-C93F-4C23-A6ED-753EE3F6B086}" destId="{CA4E738A-4FF4-41A4-B128-E4F734DC3A8C}" srcOrd="0" destOrd="0" parTransId="{3503948C-9D86-4642-8874-2CA148FD6E8F}" sibTransId="{EB8BBA84-84E2-4B1C-A4DD-8FEA707EC900}"/>
    <dgm:cxn modelId="{4E25D878-7958-4257-8B99-A881D990053F}" type="presOf" srcId="{3B1AE40F-2E92-4B71-B595-CE62817BE249}" destId="{B004849C-333D-4070-8E87-B62BF35A9A17}" srcOrd="0" destOrd="0" presId="urn:microsoft.com/office/officeart/2005/8/layout/radial3"/>
    <dgm:cxn modelId="{E25C72EB-ED78-4844-A5E0-62498A709828}" srcId="{CA4E738A-4FF4-41A4-B128-E4F734DC3A8C}" destId="{4D7075EE-5629-41A5-8E02-A6B0449A41BF}" srcOrd="2" destOrd="0" parTransId="{2BBD966F-6082-4D6D-8128-7558B888BBDD}" sibTransId="{A0D2B2F4-A552-434A-8434-695F7DF15EA5}"/>
    <dgm:cxn modelId="{6D485812-4FB0-4A5C-B8E2-CBD2A782E026}" type="presOf" srcId="{CA4E738A-4FF4-41A4-B128-E4F734DC3A8C}" destId="{1EC953CD-34EB-45C0-B948-DAC56687ED6D}" srcOrd="0" destOrd="0" presId="urn:microsoft.com/office/officeart/2005/8/layout/radial3"/>
    <dgm:cxn modelId="{45A2234D-859E-476D-BEB4-E16CD7EE2BE5}" type="presOf" srcId="{9D70BF19-9A05-404C-98FE-ABDB35F9A823}" destId="{8828DE42-DEAD-4882-8A79-0BFAD380A3F5}" srcOrd="0" destOrd="0" presId="urn:microsoft.com/office/officeart/2005/8/layout/radial3"/>
    <dgm:cxn modelId="{46E6EA14-E374-4CC1-ABA6-4F7632E1A63B}" type="presParOf" srcId="{5C6960DA-8392-4985-B796-F0095D1730D9}" destId="{EB0A75BF-93F2-48E0-8561-1B6EAC653EE5}" srcOrd="0" destOrd="0" presId="urn:microsoft.com/office/officeart/2005/8/layout/radial3"/>
    <dgm:cxn modelId="{E446CDCB-4883-419E-B7FC-7E8C113AD01A}" type="presParOf" srcId="{EB0A75BF-93F2-48E0-8561-1B6EAC653EE5}" destId="{1EC953CD-34EB-45C0-B948-DAC56687ED6D}" srcOrd="0" destOrd="0" presId="urn:microsoft.com/office/officeart/2005/8/layout/radial3"/>
    <dgm:cxn modelId="{371B4C81-C300-4873-B669-A010FD2CF58B}" type="presParOf" srcId="{EB0A75BF-93F2-48E0-8561-1B6EAC653EE5}" destId="{8828DE42-DEAD-4882-8A79-0BFAD380A3F5}" srcOrd="1" destOrd="0" presId="urn:microsoft.com/office/officeart/2005/8/layout/radial3"/>
    <dgm:cxn modelId="{53F43C7E-0605-44A8-B566-49014E1BB820}" type="presParOf" srcId="{EB0A75BF-93F2-48E0-8561-1B6EAC653EE5}" destId="{B004849C-333D-4070-8E87-B62BF35A9A17}" srcOrd="2" destOrd="0" presId="urn:microsoft.com/office/officeart/2005/8/layout/radial3"/>
    <dgm:cxn modelId="{55CD2B42-967C-4070-9D88-CF36D00D0938}" type="presParOf" srcId="{EB0A75BF-93F2-48E0-8561-1B6EAC653EE5}" destId="{4ACD720F-DF31-43F0-A313-0C68E693BCAE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A2C85-CFA8-4E62-A69B-D2CCDDED6DF9}">
      <dsp:nvSpPr>
        <dsp:cNvPr id="0" name=""/>
        <dsp:cNvSpPr/>
      </dsp:nvSpPr>
      <dsp:spPr>
        <a:xfrm rot="8693772">
          <a:off x="1780602" y="4329965"/>
          <a:ext cx="2065756" cy="35947"/>
        </a:xfrm>
        <a:custGeom>
          <a:avLst/>
          <a:gdLst/>
          <a:ahLst/>
          <a:cxnLst/>
          <a:rect l="0" t="0" r="0" b="0"/>
          <a:pathLst>
            <a:path>
              <a:moveTo>
                <a:pt x="0" y="17973"/>
              </a:moveTo>
              <a:lnTo>
                <a:pt x="2065756" y="179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5AA81-7A30-4A27-805C-D06F74AB9D63}">
      <dsp:nvSpPr>
        <dsp:cNvPr id="0" name=""/>
        <dsp:cNvSpPr/>
      </dsp:nvSpPr>
      <dsp:spPr>
        <a:xfrm rot="1479450">
          <a:off x="5202048" y="3977412"/>
          <a:ext cx="2115963" cy="35947"/>
        </a:xfrm>
        <a:custGeom>
          <a:avLst/>
          <a:gdLst/>
          <a:ahLst/>
          <a:cxnLst/>
          <a:rect l="0" t="0" r="0" b="0"/>
          <a:pathLst>
            <a:path>
              <a:moveTo>
                <a:pt x="0" y="17973"/>
              </a:moveTo>
              <a:lnTo>
                <a:pt x="2115963" y="179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C5815-0C2A-4D44-8257-39798A9F9595}">
      <dsp:nvSpPr>
        <dsp:cNvPr id="0" name=""/>
        <dsp:cNvSpPr/>
      </dsp:nvSpPr>
      <dsp:spPr>
        <a:xfrm rot="20901484">
          <a:off x="5268300" y="2694248"/>
          <a:ext cx="2937677" cy="35947"/>
        </a:xfrm>
        <a:custGeom>
          <a:avLst/>
          <a:gdLst/>
          <a:ahLst/>
          <a:cxnLst/>
          <a:rect l="0" t="0" r="0" b="0"/>
          <a:pathLst>
            <a:path>
              <a:moveTo>
                <a:pt x="0" y="17973"/>
              </a:moveTo>
              <a:lnTo>
                <a:pt x="2937677" y="179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7BE13-CD4A-4F93-A0D8-639E98A8E881}">
      <dsp:nvSpPr>
        <dsp:cNvPr id="0" name=""/>
        <dsp:cNvSpPr/>
      </dsp:nvSpPr>
      <dsp:spPr>
        <a:xfrm rot="17349645">
          <a:off x="4411012" y="1844044"/>
          <a:ext cx="1049215" cy="35947"/>
        </a:xfrm>
        <a:custGeom>
          <a:avLst/>
          <a:gdLst/>
          <a:ahLst/>
          <a:cxnLst/>
          <a:rect l="0" t="0" r="0" b="0"/>
          <a:pathLst>
            <a:path>
              <a:moveTo>
                <a:pt x="0" y="17973"/>
              </a:moveTo>
              <a:lnTo>
                <a:pt x="1049215" y="179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BA8B4-31B5-4018-A418-9C00DB581035}">
      <dsp:nvSpPr>
        <dsp:cNvPr id="0" name=""/>
        <dsp:cNvSpPr/>
      </dsp:nvSpPr>
      <dsp:spPr>
        <a:xfrm>
          <a:off x="0" y="654969"/>
          <a:ext cx="4867529" cy="365386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B1791-8D23-475E-864A-D9DE85256C38}">
      <dsp:nvSpPr>
        <dsp:cNvPr id="0" name=""/>
        <dsp:cNvSpPr/>
      </dsp:nvSpPr>
      <dsp:spPr>
        <a:xfrm>
          <a:off x="4635633" y="-327"/>
          <a:ext cx="1405737" cy="140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Prácticas corruptas</a:t>
          </a:r>
          <a:endParaRPr lang="es-CO" sz="1700" kern="1200" dirty="0"/>
        </a:p>
      </dsp:txBody>
      <dsp:txXfrm>
        <a:off x="4841498" y="205538"/>
        <a:ext cx="994007" cy="994007"/>
      </dsp:txXfrm>
    </dsp:sp>
    <dsp:sp modelId="{DA97F963-0777-4858-8E5C-68839A205421}">
      <dsp:nvSpPr>
        <dsp:cNvPr id="0" name=""/>
        <dsp:cNvSpPr/>
      </dsp:nvSpPr>
      <dsp:spPr>
        <a:xfrm>
          <a:off x="6181944" y="-327"/>
          <a:ext cx="2108606" cy="1405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clientelismo</a:t>
          </a:r>
          <a:endParaRPr lang="es-CO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cacicazgos</a:t>
          </a:r>
          <a:endParaRPr lang="es-CO" sz="2400" kern="1200" dirty="0"/>
        </a:p>
      </dsp:txBody>
      <dsp:txXfrm>
        <a:off x="6181944" y="-327"/>
        <a:ext cx="2108606" cy="1405737"/>
      </dsp:txXfrm>
    </dsp:sp>
    <dsp:sp modelId="{759E552C-4A6E-4601-AC01-F6340662ADEC}">
      <dsp:nvSpPr>
        <dsp:cNvPr id="0" name=""/>
        <dsp:cNvSpPr/>
      </dsp:nvSpPr>
      <dsp:spPr>
        <a:xfrm>
          <a:off x="8172621" y="744675"/>
          <a:ext cx="1405737" cy="3053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Geografía y la política</a:t>
          </a:r>
          <a:endParaRPr lang="es-CO" sz="1700" kern="1200" dirty="0"/>
        </a:p>
      </dsp:txBody>
      <dsp:txXfrm>
        <a:off x="8378486" y="1191916"/>
        <a:ext cx="994007" cy="2159468"/>
      </dsp:txXfrm>
    </dsp:sp>
    <dsp:sp modelId="{6251C30D-DEED-4266-81A4-E6575E010D00}">
      <dsp:nvSpPr>
        <dsp:cNvPr id="0" name=""/>
        <dsp:cNvSpPr/>
      </dsp:nvSpPr>
      <dsp:spPr>
        <a:xfrm>
          <a:off x="9718932" y="744675"/>
          <a:ext cx="2108606" cy="305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Las dinámicas geográficas</a:t>
          </a:r>
          <a:endParaRPr lang="es-CO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Las políticas económicas</a:t>
          </a:r>
          <a:endParaRPr lang="es-CO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La organización estatal</a:t>
          </a:r>
          <a:endParaRPr lang="es-CO" sz="2400" kern="1200" dirty="0"/>
        </a:p>
      </dsp:txBody>
      <dsp:txXfrm>
        <a:off x="9718932" y="744675"/>
        <a:ext cx="2108606" cy="3053950"/>
      </dsp:txXfrm>
    </dsp:sp>
    <dsp:sp modelId="{18A61049-7723-473B-B508-022C86B573B7}">
      <dsp:nvSpPr>
        <dsp:cNvPr id="0" name=""/>
        <dsp:cNvSpPr/>
      </dsp:nvSpPr>
      <dsp:spPr>
        <a:xfrm>
          <a:off x="7157453" y="4027132"/>
          <a:ext cx="1405737" cy="140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Conflictos Sociales</a:t>
          </a:r>
          <a:endParaRPr lang="es-CO" sz="1700" kern="1200" dirty="0"/>
        </a:p>
      </dsp:txBody>
      <dsp:txXfrm>
        <a:off x="7363318" y="4232997"/>
        <a:ext cx="994007" cy="994007"/>
      </dsp:txXfrm>
    </dsp:sp>
    <dsp:sp modelId="{C48B3DDB-145C-421E-8941-2B7B7B87979F}">
      <dsp:nvSpPr>
        <dsp:cNvPr id="0" name=""/>
        <dsp:cNvSpPr/>
      </dsp:nvSpPr>
      <dsp:spPr>
        <a:xfrm>
          <a:off x="8703764" y="4027132"/>
          <a:ext cx="2108606" cy="1405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De clases</a:t>
          </a:r>
          <a:endParaRPr lang="es-CO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Obrero-sindical</a:t>
          </a:r>
          <a:endParaRPr lang="es-CO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Campesinos</a:t>
          </a:r>
          <a:endParaRPr lang="es-CO" sz="2400" kern="1200" dirty="0"/>
        </a:p>
      </dsp:txBody>
      <dsp:txXfrm>
        <a:off x="8703764" y="4027132"/>
        <a:ext cx="2108606" cy="1405737"/>
      </dsp:txXfrm>
    </dsp:sp>
    <dsp:sp modelId="{DD7BF5C2-8457-4199-BE0A-6BCDA8CCFDFE}">
      <dsp:nvSpPr>
        <dsp:cNvPr id="0" name=""/>
        <dsp:cNvSpPr/>
      </dsp:nvSpPr>
      <dsp:spPr>
        <a:xfrm>
          <a:off x="0" y="4776837"/>
          <a:ext cx="2396936" cy="1412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Movimientos armados</a:t>
          </a:r>
          <a:endParaRPr lang="es-CO" sz="1800" kern="1200" dirty="0"/>
        </a:p>
      </dsp:txBody>
      <dsp:txXfrm>
        <a:off x="351023" y="4983711"/>
        <a:ext cx="1694890" cy="998877"/>
      </dsp:txXfrm>
    </dsp:sp>
    <dsp:sp modelId="{D22C8658-321B-4907-BE5C-B1B6A7A815F4}">
      <dsp:nvSpPr>
        <dsp:cNvPr id="0" name=""/>
        <dsp:cNvSpPr/>
      </dsp:nvSpPr>
      <dsp:spPr>
        <a:xfrm>
          <a:off x="1298511" y="4776837"/>
          <a:ext cx="3595405" cy="1412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/>
            <a:t>Guerrillero</a:t>
          </a:r>
          <a:endParaRPr lang="es-CO" sz="1800" kern="1200" dirty="0"/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/>
            <a:t>Paramilitar</a:t>
          </a:r>
          <a:endParaRPr lang="es-CO" sz="1800" kern="1200" dirty="0"/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/>
            <a:t>  </a:t>
          </a:r>
          <a:r>
            <a:rPr lang="es-CO" sz="1800" kern="1200" dirty="0" err="1" smtClean="0"/>
            <a:t>Neoparamilitares</a:t>
          </a:r>
          <a:endParaRPr lang="es-CO" sz="1800" kern="1200" dirty="0"/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/>
            <a:t>o </a:t>
          </a:r>
          <a:r>
            <a:rPr lang="es-CO" sz="1800" kern="1200" dirty="0" err="1" smtClean="0"/>
            <a:t>Bacrim</a:t>
          </a:r>
          <a:endParaRPr lang="es-CO" sz="1800" kern="1200" dirty="0"/>
        </a:p>
      </dsp:txBody>
      <dsp:txXfrm>
        <a:off x="1298511" y="4776837"/>
        <a:ext cx="3595405" cy="1412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B5089-4AE1-4CED-89E7-561E855E6AC0}">
      <dsp:nvSpPr>
        <dsp:cNvPr id="0" name=""/>
        <dsp:cNvSpPr/>
      </dsp:nvSpPr>
      <dsp:spPr>
        <a:xfrm>
          <a:off x="3773912" y="3379705"/>
          <a:ext cx="2996418" cy="12204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300" kern="1200" dirty="0" smtClean="0"/>
            <a:t>¿POR QUÉ SURGIÓ?</a:t>
          </a:r>
          <a:endParaRPr lang="es-CO" sz="3300" kern="1200" dirty="0"/>
        </a:p>
      </dsp:txBody>
      <dsp:txXfrm>
        <a:off x="3833489" y="3439282"/>
        <a:ext cx="2877264" cy="1101277"/>
      </dsp:txXfrm>
    </dsp:sp>
    <dsp:sp modelId="{23F145F9-840D-4149-AA58-D5CF4BB073A5}">
      <dsp:nvSpPr>
        <dsp:cNvPr id="0" name=""/>
        <dsp:cNvSpPr/>
      </dsp:nvSpPr>
      <dsp:spPr>
        <a:xfrm rot="16200000">
          <a:off x="4408473" y="2516058"/>
          <a:ext cx="17272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7295" y="0"/>
              </a:lnTo>
            </a:path>
          </a:pathLst>
        </a:custGeom>
        <a:noFill/>
        <a:ln w="1905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53ABA-D718-41EA-8F07-F265F712D378}">
      <dsp:nvSpPr>
        <dsp:cNvPr id="0" name=""/>
        <dsp:cNvSpPr/>
      </dsp:nvSpPr>
      <dsp:spPr>
        <a:xfrm>
          <a:off x="4620358" y="348883"/>
          <a:ext cx="1303526" cy="130352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100" kern="1200" dirty="0" smtClean="0">
              <a:latin typeface="AR CENA" panose="02000000000000000000" pitchFamily="2" charset="0"/>
            </a:rPr>
            <a:t>TIERRA</a:t>
          </a:r>
          <a:endParaRPr lang="es-CO" sz="3100" kern="1200" dirty="0"/>
        </a:p>
      </dsp:txBody>
      <dsp:txXfrm>
        <a:off x="4683991" y="412516"/>
        <a:ext cx="1176260" cy="1176260"/>
      </dsp:txXfrm>
    </dsp:sp>
    <dsp:sp modelId="{7A1EB04E-49C7-4CC0-ACB7-EDA4CF22F34F}">
      <dsp:nvSpPr>
        <dsp:cNvPr id="0" name=""/>
        <dsp:cNvSpPr/>
      </dsp:nvSpPr>
      <dsp:spPr>
        <a:xfrm rot="1800000">
          <a:off x="6297876" y="4716466"/>
          <a:ext cx="4653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5316" y="0"/>
              </a:lnTo>
            </a:path>
          </a:pathLst>
        </a:custGeom>
        <a:noFill/>
        <a:ln w="1905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6DB84-71C2-4952-BABA-1B126214CA30}">
      <dsp:nvSpPr>
        <dsp:cNvPr id="0" name=""/>
        <dsp:cNvSpPr/>
      </dsp:nvSpPr>
      <dsp:spPr>
        <a:xfrm>
          <a:off x="5948544" y="4832795"/>
          <a:ext cx="3824728" cy="130352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latin typeface="AR CENA" panose="02000000000000000000" pitchFamily="2" charset="0"/>
            </a:rPr>
            <a:t>FALLAS GEOLÓGICAS EN LA CONSTRUCCIÓN DEL ESTADO</a:t>
          </a:r>
          <a:endParaRPr lang="es-CO" sz="2800" kern="1200" dirty="0"/>
        </a:p>
      </dsp:txBody>
      <dsp:txXfrm>
        <a:off x="6012177" y="4896428"/>
        <a:ext cx="3697462" cy="1176260"/>
      </dsp:txXfrm>
    </dsp:sp>
    <dsp:sp modelId="{92063CC6-30D6-4EBB-B07C-D81D2841C718}">
      <dsp:nvSpPr>
        <dsp:cNvPr id="0" name=""/>
        <dsp:cNvSpPr/>
      </dsp:nvSpPr>
      <dsp:spPr>
        <a:xfrm rot="9398342">
          <a:off x="3262683" y="4723490"/>
          <a:ext cx="6221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2174" y="0"/>
              </a:lnTo>
            </a:path>
          </a:pathLst>
        </a:custGeom>
        <a:noFill/>
        <a:ln w="1905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D79CD-3BED-44D2-8C04-F196AE9B4E01}">
      <dsp:nvSpPr>
        <dsp:cNvPr id="0" name=""/>
        <dsp:cNvSpPr/>
      </dsp:nvSpPr>
      <dsp:spPr>
        <a:xfrm>
          <a:off x="0" y="4846843"/>
          <a:ext cx="3558457" cy="130352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>
              <a:latin typeface="AR CENA" panose="02000000000000000000" pitchFamily="2" charset="0"/>
            </a:rPr>
            <a:t>CAPITALISMO</a:t>
          </a:r>
          <a:endParaRPr lang="es-CO" sz="3200" kern="1200" dirty="0"/>
        </a:p>
      </dsp:txBody>
      <dsp:txXfrm>
        <a:off x="63633" y="4910476"/>
        <a:ext cx="3431191" cy="1176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953CD-34EB-45C0-B948-DAC56687ED6D}">
      <dsp:nvSpPr>
        <dsp:cNvPr id="0" name=""/>
        <dsp:cNvSpPr/>
      </dsp:nvSpPr>
      <dsp:spPr>
        <a:xfrm>
          <a:off x="3358107" y="1770427"/>
          <a:ext cx="3892855" cy="38928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900" kern="1200" dirty="0" smtClean="0"/>
            <a:t>¿Por qué ha durado tanto?</a:t>
          </a:r>
          <a:endParaRPr lang="es-CO" sz="4900" kern="1200" dirty="0"/>
        </a:p>
      </dsp:txBody>
      <dsp:txXfrm>
        <a:off x="3928202" y="2340522"/>
        <a:ext cx="2752665" cy="2752665"/>
      </dsp:txXfrm>
    </dsp:sp>
    <dsp:sp modelId="{8828DE42-DEAD-4882-8A79-0BFAD380A3F5}">
      <dsp:nvSpPr>
        <dsp:cNvPr id="0" name=""/>
        <dsp:cNvSpPr/>
      </dsp:nvSpPr>
      <dsp:spPr>
        <a:xfrm>
          <a:off x="3076090" y="0"/>
          <a:ext cx="4231767" cy="1946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NARCOTRÁFICO</a:t>
          </a:r>
          <a:endParaRPr lang="es-CO" sz="2800" kern="1200" dirty="0"/>
        </a:p>
      </dsp:txBody>
      <dsp:txXfrm>
        <a:off x="3695818" y="285048"/>
        <a:ext cx="2992311" cy="1376331"/>
      </dsp:txXfrm>
    </dsp:sp>
    <dsp:sp modelId="{B004849C-333D-4070-8E87-B62BF35A9A17}">
      <dsp:nvSpPr>
        <dsp:cNvPr id="0" name=""/>
        <dsp:cNvSpPr/>
      </dsp:nvSpPr>
      <dsp:spPr>
        <a:xfrm>
          <a:off x="6440193" y="2559667"/>
          <a:ext cx="4459654" cy="22866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dirty="0" smtClean="0"/>
            <a:t>AFIANZAMIENTO DE POLÍTICAS NEOLIBERALES</a:t>
          </a:r>
          <a:endParaRPr lang="es-CO" sz="2800" b="1" kern="1200" dirty="0"/>
        </a:p>
      </dsp:txBody>
      <dsp:txXfrm>
        <a:off x="7093294" y="2894541"/>
        <a:ext cx="3153452" cy="1616915"/>
      </dsp:txXfrm>
    </dsp:sp>
    <dsp:sp modelId="{4ACD720F-DF31-43F0-A313-0C68E693BCAE}">
      <dsp:nvSpPr>
        <dsp:cNvPr id="0" name=""/>
        <dsp:cNvSpPr/>
      </dsp:nvSpPr>
      <dsp:spPr>
        <a:xfrm>
          <a:off x="0" y="2589165"/>
          <a:ext cx="3878101" cy="1946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FALLAS GEOLÓGICAS DEL ESTADO</a:t>
          </a:r>
          <a:endParaRPr lang="es-CO" sz="3200" kern="1200" dirty="0"/>
        </a:p>
      </dsp:txBody>
      <dsp:txXfrm>
        <a:off x="567935" y="2874213"/>
        <a:ext cx="2742231" cy="1376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590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49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361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8650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4155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5321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1235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899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19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678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658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029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7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429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763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821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AA739-B168-42C7-A21F-2A4317797C77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3FE860-05AF-42C3-BBE8-EF22E88BFE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676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736724"/>
              </p:ext>
            </p:extLst>
          </p:nvPr>
        </p:nvGraphicFramePr>
        <p:xfrm>
          <a:off x="296213" y="140677"/>
          <a:ext cx="11731663" cy="6358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837799" y="2614410"/>
            <a:ext cx="2253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Se ve estimulado por factores como</a:t>
            </a:r>
            <a:endParaRPr lang="es-CO" sz="2400" b="1" dirty="0"/>
          </a:p>
        </p:txBody>
      </p:sp>
      <p:sp>
        <p:nvSpPr>
          <p:cNvPr id="23" name="Flecha curvada hacia la derecha 22"/>
          <p:cNvSpPr/>
          <p:nvPr/>
        </p:nvSpPr>
        <p:spPr>
          <a:xfrm>
            <a:off x="2869810" y="5401994"/>
            <a:ext cx="590841" cy="45016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4" name="Flecha curvada hacia arriba 23"/>
          <p:cNvSpPr/>
          <p:nvPr/>
        </p:nvSpPr>
        <p:spPr>
          <a:xfrm rot="16200000">
            <a:off x="5120639" y="5401993"/>
            <a:ext cx="731521" cy="5627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96949" y="0"/>
            <a:ext cx="4346916" cy="10772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EL CONFLICTO ARMADO EN COLOMBIA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105595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748" y="281354"/>
            <a:ext cx="8868507" cy="2025747"/>
          </a:xfrm>
        </p:spPr>
        <p:txBody>
          <a:bodyPr>
            <a:noAutofit/>
          </a:bodyPr>
          <a:lstStyle/>
          <a:p>
            <a:pPr algn="ctr"/>
            <a:r>
              <a:rPr lang="es-CO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ESTUDIO DE LA COMISIÓN DE MEMORIA HISTÓRICA DEL CONFLICTO Y SUS VÍCTIMAS</a:t>
            </a:r>
            <a:endParaRPr lang="es-CO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2560319"/>
            <a:ext cx="7138182" cy="3616643"/>
          </a:xfrm>
        </p:spPr>
        <p:txBody>
          <a:bodyPr>
            <a:normAutofit/>
          </a:bodyPr>
          <a:lstStyle/>
          <a:p>
            <a:r>
              <a:rPr lang="es-CO" sz="3200" dirty="0" smtClean="0">
                <a:latin typeface="AR CENA" panose="02000000000000000000" pitchFamily="2" charset="0"/>
              </a:rPr>
              <a:t>CAUSAS= ORIGEN</a:t>
            </a:r>
          </a:p>
          <a:p>
            <a:r>
              <a:rPr lang="es-CO" sz="3200" dirty="0" smtClean="0">
                <a:latin typeface="AR CENA" panose="02000000000000000000" pitchFamily="2" charset="0"/>
              </a:rPr>
              <a:t>FACTORES QUE HAN CONTRIBUIDO A SU PERSISTENCIA</a:t>
            </a:r>
          </a:p>
          <a:p>
            <a:r>
              <a:rPr lang="es-CO" sz="3200" dirty="0" smtClean="0">
                <a:latin typeface="AR CENA" panose="02000000000000000000" pitchFamily="2" charset="0"/>
              </a:rPr>
              <a:t>EFECTOS E IMPACTOS MÁS NOTORIOS EN LA POBLACIÓN.</a:t>
            </a:r>
            <a:endParaRPr lang="es-CO" sz="32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05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ORIGEN = ¿CUÁNDO? ¿POR QUÉ? = PASADO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¿</a:t>
            </a:r>
            <a:r>
              <a:rPr lang="es-CO" sz="2800" dirty="0" smtClean="0"/>
              <a:t>CUÁNDO?: Hay tres teorías </a:t>
            </a:r>
          </a:p>
          <a:p>
            <a:pPr marL="0" indent="0">
              <a:buNone/>
            </a:pPr>
            <a:r>
              <a:rPr lang="es-CO" sz="2800" dirty="0" smtClean="0"/>
              <a:t>LA PRIMERA</a:t>
            </a:r>
          </a:p>
          <a:p>
            <a:r>
              <a:rPr lang="es-CO" sz="2800" dirty="0" smtClean="0"/>
              <a:t>1930 Y 1957/58 Aspectos centrales de nuestra historia</a:t>
            </a:r>
          </a:p>
          <a:p>
            <a:r>
              <a:rPr lang="es-CO" sz="2800" dirty="0" smtClean="0"/>
              <a:t>Década de los 20 donde se dan los primeros enfrentamientos violentos a raíz de la lucha por la tierra (PROBLEMA FUNDAMENTAL)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3986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0387" y="914399"/>
            <a:ext cx="7692942" cy="4614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dirty="0" smtClean="0"/>
              <a:t>LA SEGUNDA</a:t>
            </a:r>
          </a:p>
          <a:p>
            <a:r>
              <a:rPr lang="es-CO" sz="2800" dirty="0" smtClean="0"/>
              <a:t>El inicio del conflicto se da a finales del Frente Nacional y e incluso en los 80 con el auge del narcotráfico. Hay herencia de la Violencia partidista pero tenía causas distintas así que no consideran como origen.</a:t>
            </a:r>
          </a:p>
          <a:p>
            <a:pPr marL="0" indent="0">
              <a:buNone/>
            </a:pPr>
            <a:endParaRPr lang="es-CO" sz="2800" dirty="0" smtClean="0"/>
          </a:p>
          <a:p>
            <a:pPr marL="0" indent="0">
              <a:buNone/>
            </a:pPr>
            <a:r>
              <a:rPr lang="es-CO" sz="2800" dirty="0" smtClean="0"/>
              <a:t>LA TERCERA</a:t>
            </a:r>
          </a:p>
          <a:p>
            <a:r>
              <a:rPr lang="es-CO" sz="2800" dirty="0" smtClean="0"/>
              <a:t>El inicio del período de la Violencia </a:t>
            </a:r>
          </a:p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648378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82213264"/>
              </p:ext>
            </p:extLst>
          </p:nvPr>
        </p:nvGraphicFramePr>
        <p:xfrm>
          <a:off x="970671" y="372794"/>
          <a:ext cx="10677379" cy="648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ssociologos.com/wp-content/uploads/2012/10/fdafd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11" y="2110154"/>
            <a:ext cx="2432880" cy="289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13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25224"/>
              </p:ext>
            </p:extLst>
          </p:nvPr>
        </p:nvGraphicFramePr>
        <p:xfrm>
          <a:off x="677863" y="520506"/>
          <a:ext cx="10899848" cy="6337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67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atlas.com.co/sia/public/uploads/lr_article/mapa_conflicto_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01859"/>
            <a:ext cx="12192001" cy="685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0153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204</Words>
  <Application>Microsoft Office PowerPoint</Application>
  <PresentationFormat>Panorámica</PresentationFormat>
  <Paragraphs>40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Aharoni</vt:lpstr>
      <vt:lpstr>AR CENA</vt:lpstr>
      <vt:lpstr>Arial</vt:lpstr>
      <vt:lpstr>Trebuchet MS</vt:lpstr>
      <vt:lpstr>Wingdings 3</vt:lpstr>
      <vt:lpstr>Faceta</vt:lpstr>
      <vt:lpstr>Presentación de PowerPoint</vt:lpstr>
      <vt:lpstr>ESTUDIO DE LA COMISIÓN DE MEMORIA HISTÓRICA DEL CONFLICTO Y SUS VÍCTIMAS</vt:lpstr>
      <vt:lpstr>ORIGEN = ¿CUÁNDO? ¿POR QUÉ? = PASADO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ANDREA</dc:creator>
  <cp:lastModifiedBy>CRISTINA ANDREA</cp:lastModifiedBy>
  <cp:revision>8</cp:revision>
  <dcterms:created xsi:type="dcterms:W3CDTF">2015-07-15T15:15:28Z</dcterms:created>
  <dcterms:modified xsi:type="dcterms:W3CDTF">2015-07-15T15:54:34Z</dcterms:modified>
</cp:coreProperties>
</file>