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CAAF-6517-4CA5-9A75-B0D3D565982B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13D3-EA49-46FB-91F7-01856956430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13D3-EA49-46FB-91F7-01856956430C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4C69C-054A-49BF-AF16-3161747A2F22}" type="datetimeFigureOut">
              <a:rPr lang="es-MX" smtClean="0"/>
              <a:t>17/05/2013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A0C9-7BED-4D25-B08D-1EB5DF7CA30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ESTRUCTURA DE LA POBLACIÓN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Es cuando clasificamos la población por sexo, edad, si vive en la parte urbana o rural, la actividad económica que desempeña, las lenguas, las religiones, la alfabetización, la etnia, entre otros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Para representar la estructura de la población se usan las PIRAMIDES POBLACIONALES</a:t>
            </a:r>
            <a:endParaRPr lang="es-MX" sz="3200" dirty="0"/>
          </a:p>
        </p:txBody>
      </p:sp>
      <p:pic>
        <p:nvPicPr>
          <p:cNvPr id="1026" name="Picture 2" descr="http://bvs.sld.cu/revistas/spu/vol33_4_07/f0208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7048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1362"/>
            <a:ext cx="8739815" cy="64139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piramidepoblacional-090505232344-phpapp02/95/slide-6-728.jpg?124158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piramidepoblacional-090505232344-phpapp02/95/slide-7-728.jpg?124158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8710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piramidepoblacional-090505232344-phpapp02/95/slide-13-728.jpg?124158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piramidepoblacional-090505232344-phpapp02/95/slide-15-728.jpg?124158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3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piramidepoblacional-090505232344-phpapp02/95/slide-16-728.jpg?124158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08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piramidepoblacional-090505232344-phpapp02/95/slide-17-728.jpg?124158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0"/>
            <a:ext cx="844893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56</Words>
  <Application>Microsoft Office PowerPoint</Application>
  <PresentationFormat>Presentación en pantalla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ESTRUCTURA DE LA POBLACIÓN</vt:lpstr>
      <vt:lpstr>Para representar la estructura de la población se usan las PIRAMIDES POBLACIONALES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DE LA POBLACIÓN</dc:title>
  <dc:creator>Andrea</dc:creator>
  <cp:lastModifiedBy>Andrea</cp:lastModifiedBy>
  <cp:revision>4</cp:revision>
  <dcterms:created xsi:type="dcterms:W3CDTF">2013-05-17T12:06:49Z</dcterms:created>
  <dcterms:modified xsi:type="dcterms:W3CDTF">2013-05-17T12:35:11Z</dcterms:modified>
</cp:coreProperties>
</file>