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7474BC-1144-4E7F-8D3F-A7C9F1E44140}" type="datetimeFigureOut">
              <a:rPr lang="es-MX" smtClean="0"/>
              <a:t>23/09/2013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56F143-55F7-4169-BD2F-4D2454CF084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304256"/>
          </a:xfrm>
        </p:spPr>
        <p:txBody>
          <a:bodyPr>
            <a:noAutofit/>
          </a:bodyPr>
          <a:lstStyle/>
          <a:p>
            <a:r>
              <a:rPr lang="es-MX" sz="6000" b="1" dirty="0" smtClean="0"/>
              <a:t>El narcotráfico y el conflicto armado</a:t>
            </a:r>
            <a:endParaRPr lang="es-MX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5"/>
            <a:ext cx="6255488" cy="648072"/>
          </a:xfrm>
        </p:spPr>
        <p:txBody>
          <a:bodyPr/>
          <a:lstStyle/>
          <a:p>
            <a:pPr algn="ctr"/>
            <a:r>
              <a:rPr lang="es-MX" dirty="0" smtClean="0"/>
              <a:t>ACTIVIDAD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1196752"/>
            <a:ext cx="6255488" cy="331236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MX" sz="2400" dirty="0" smtClean="0"/>
              <a:t>Deduce la relación existente entre guerrilla, autodefensas y propiedad de la tierra. Elabora un escrito crítico de una página al respecto</a:t>
            </a:r>
          </a:p>
          <a:p>
            <a:pPr marL="457200" indent="-457200" algn="l"/>
            <a:endParaRPr lang="es-MX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es-MX" sz="2400" dirty="0" smtClean="0"/>
              <a:t>Infiere argumentos a favor y en contra, que debieron surgir a propósito de la creación de las Convivir. Presenta las conclusiones al grupo.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6255488" cy="1399251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Dos factores dieron rumbo al conflicto armado en Colombia desde los años ochenta.</a:t>
            </a:r>
            <a:endParaRPr lang="es-MX" sz="2800" b="1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043608" y="692696"/>
            <a:ext cx="6255488" cy="396044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s-MX" dirty="0" smtClean="0"/>
              <a:t>La combinación de la creciente tasa de abusos (secuestros, extorsiones, asesinatos) cometidos por la guerrilla en zonas de grandes extensiones de tierra, el temor de las élites regionales por la movilización y la protesta social y las políticas contrainsurgente de las Fuerzas Armadas, las cuales conformaron grupos de autodefensa</a:t>
            </a:r>
          </a:p>
          <a:p>
            <a:pPr algn="l"/>
            <a:endParaRPr lang="es-MX" dirty="0" smtClean="0"/>
          </a:p>
          <a:p>
            <a:pPr algn="l">
              <a:buFont typeface="Arial" pitchFamily="34" charset="0"/>
              <a:buChar char="•"/>
            </a:pPr>
            <a:r>
              <a:rPr lang="es-MX" dirty="0" smtClean="0"/>
              <a:t>La progresiva inclusión del narcotráfico en el conflicto armado, primero apoyando las autodefensas en contra de las guerrillas, y luego asociándose a estas últimas para la vigilancia y administración de sus cultivos.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SURGIMIENTO DE LAS AUTODEFENSAS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354022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Surgieron en los ochenta principalmente en el marco de la industria del narcotráfico y, con algunas excepciones, a través de la actividad minera (</a:t>
            </a:r>
            <a:r>
              <a:rPr lang="es-MX" dirty="0" err="1" smtClean="0"/>
              <a:t>esmeraldera</a:t>
            </a:r>
            <a:r>
              <a:rPr lang="es-MX" dirty="0" smtClean="0"/>
              <a:t>). </a:t>
            </a:r>
          </a:p>
          <a:p>
            <a:r>
              <a:rPr lang="es-MX" dirty="0" smtClean="0"/>
              <a:t>Estos grupos buscaban brindar seguridad a las propiedades de sus creadores y defenderse de la amenaza creciente de la guerrilla.</a:t>
            </a:r>
          </a:p>
          <a:p>
            <a:r>
              <a:rPr lang="es-MX" dirty="0" smtClean="0"/>
              <a:t>MAS (Muerte a Secuestradores) financiado por el cartel de Medellín y su función era custodiar las tierras del Magdalena Medio antioqueño y santandereano compradas por narcotraficantes. También, funcionaron como escuadrones de la  muerte contra los grupos guerrilleros. 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nsarural.org/spip/IMG/jpg/mapa_magdalena_me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572000" cy="6858000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11760" y="260648"/>
            <a:ext cx="6255488" cy="224384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El Magdalena Medio (Puerto Boyacá, Puerto </a:t>
            </a:r>
            <a:r>
              <a:rPr lang="es-MX" dirty="0" err="1" smtClean="0"/>
              <a:t>Berrío</a:t>
            </a:r>
            <a:r>
              <a:rPr lang="es-MX" dirty="0" smtClean="0"/>
              <a:t>, </a:t>
            </a:r>
            <a:r>
              <a:rPr lang="es-MX" dirty="0" err="1" smtClean="0"/>
              <a:t>Yacopí</a:t>
            </a:r>
            <a:r>
              <a:rPr lang="es-MX" dirty="0" smtClean="0"/>
              <a:t>, Cimitarra) Allí se organizaron como respuesta de los grupos ganaderos frente a las extorsiones de las FARC. </a:t>
            </a:r>
          </a:p>
          <a:p>
            <a:r>
              <a:rPr lang="es-MX" dirty="0" smtClean="0"/>
              <a:t>También surgieron grupos cuyo objetivo era eliminar la presencia de la guerrilla en la región y defender las grandes propiedades adquiridas por los narcotraficantes.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501008"/>
            <a:ext cx="6255488" cy="262338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Inicialmente, las autodefensas tuvieron un carácter regional y se ubicaron en: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opi.org.co/Cartografia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192688" cy="676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548680"/>
            <a:ext cx="6255488" cy="3312368"/>
          </a:xfrm>
        </p:spPr>
        <p:txBody>
          <a:bodyPr>
            <a:normAutofit/>
          </a:bodyPr>
          <a:lstStyle/>
          <a:p>
            <a:r>
              <a:rPr lang="es-MX" dirty="0" smtClean="0"/>
              <a:t>CORDOBA. En esta región se consolidaron los movimientos de autodefensas: las Autodefensas Campesinas de Córdoba y </a:t>
            </a:r>
            <a:r>
              <a:rPr lang="es-MX" dirty="0" err="1" smtClean="0"/>
              <a:t>Urabá</a:t>
            </a:r>
            <a:r>
              <a:rPr lang="es-MX" dirty="0" smtClean="0"/>
              <a:t> (ACCU) y posteriormente las AUC. Allí había presencia del EPL, lo cual motivó a grandes propietarios a conformar ejércitos privados para resguardar sus tierras. Uno de los terratenientes ganaderos de la región, Fidel Castaño, hacia 1987, organizó su propio ejercito.</a:t>
            </a:r>
            <a:endParaRPr lang="es-MX" dirty="0"/>
          </a:p>
        </p:txBody>
      </p:sp>
      <p:pic>
        <p:nvPicPr>
          <p:cNvPr id="18434" name="Picture 2" descr="http://www.crwflags.com/fotw/images/c/co%7Dau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365104"/>
            <a:ext cx="3200400" cy="2057401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c/c4/Flag_of_AUC.svg/450px-Flag_of_AU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2522562" cy="2016225"/>
          </a:xfrm>
          <a:prstGeom prst="rect">
            <a:avLst/>
          </a:prstGeom>
          <a:noFill/>
        </p:spPr>
      </p:pic>
      <p:pic>
        <p:nvPicPr>
          <p:cNvPr id="18438" name="Picture 6" descr="http://cdn.elespectador.co/files/imagecache/560x373/images/2b30fc78cc158a12ddd3e215caa786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160241" cy="195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764704"/>
            <a:ext cx="6255488" cy="1883803"/>
          </a:xfrm>
        </p:spPr>
        <p:txBody>
          <a:bodyPr>
            <a:normAutofit/>
          </a:bodyPr>
          <a:lstStyle/>
          <a:p>
            <a:r>
              <a:rPr lang="es-MX" dirty="0" smtClean="0"/>
              <a:t>BOYACÁ. En esta zona con presencia de comerciantes de esmeraldas. Estos grupos daban protección para la actividad minera frente a la amenaza de la guerrilla y además intentaban eliminar sus “bases de apoyo”</a:t>
            </a:r>
            <a:endParaRPr lang="es-MX" dirty="0"/>
          </a:p>
        </p:txBody>
      </p:sp>
      <p:pic>
        <p:nvPicPr>
          <p:cNvPr id="19458" name="Picture 2" descr="http://cdn.elespectador.co/files/imagecache/560x373/images/mar2009/48130daadb2df87d7672482c93395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53340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05064"/>
            <a:ext cx="6255488" cy="1362075"/>
          </a:xfrm>
        </p:spPr>
        <p:txBody>
          <a:bodyPr/>
          <a:lstStyle/>
          <a:p>
            <a:r>
              <a:rPr lang="es-MX" dirty="0" smtClean="0"/>
              <a:t>LAS CONVIVIR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7920880" cy="3456384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El gobierno nacional en 1994, por medio de un decreto creó las Convivir, como estrategia contrainsurgente. Se definieron como cooperativas de vigilancia y seguridad de carácter ‘privado’ cuyo objetivo sería el de ayudar a las Fuerzas Militares a combatir grupos guerrilleros, por medio de redes de comunicación y de mecanismos armados de protección.</a:t>
            </a:r>
          </a:p>
          <a:p>
            <a:r>
              <a:rPr lang="es-MX" dirty="0" smtClean="0"/>
              <a:t>En 1996 adquirieron munición pesada, distanció de grupos de protección campesina.</a:t>
            </a:r>
          </a:p>
          <a:p>
            <a:r>
              <a:rPr lang="es-MX" dirty="0" smtClean="0"/>
              <a:t>En 1997 la Corte Constitucional examinó los decretos y estatutos de estas cooperativas y decidió mantenerlas con la condición de reservar la tenencia de armas pesadas al Ejército. 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eographiando.files.wordpress.com/2011/03/evol-paras09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464496" cy="6792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</TotalTime>
  <Words>533</Words>
  <Application>Microsoft Office PowerPoint</Application>
  <PresentationFormat>Presentación en pantalla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El narcotráfico y el conflicto armado</vt:lpstr>
      <vt:lpstr>Dos factores dieron rumbo al conflicto armado en Colombia desde los años ochenta.</vt:lpstr>
      <vt:lpstr>SURGIMIENTO DE LAS AUTODEFENSAS</vt:lpstr>
      <vt:lpstr>Inicialmente, las autodefensas tuvieron un carácter regional y se ubicaron en:</vt:lpstr>
      <vt:lpstr>Diapositiva 5</vt:lpstr>
      <vt:lpstr>Diapositiva 6</vt:lpstr>
      <vt:lpstr>Diapositiva 7</vt:lpstr>
      <vt:lpstr>LAS CONVIVIR</vt:lpstr>
      <vt:lpstr>Diapositiva 9</vt:lpstr>
      <vt:lpstr>ACTIVIDAD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narcotráfico y el conflicto armado</dc:title>
  <dc:creator>Andrea</dc:creator>
  <cp:lastModifiedBy>Andrea</cp:lastModifiedBy>
  <cp:revision>18</cp:revision>
  <dcterms:created xsi:type="dcterms:W3CDTF">2013-09-23T14:39:19Z</dcterms:created>
  <dcterms:modified xsi:type="dcterms:W3CDTF">2013-09-23T21:26:11Z</dcterms:modified>
</cp:coreProperties>
</file>