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7" r:id="rId5"/>
    <p:sldId id="268" r:id="rId6"/>
    <p:sldId id="259" r:id="rId7"/>
    <p:sldId id="260" r:id="rId8"/>
    <p:sldId id="258" r:id="rId9"/>
    <p:sldId id="267" r:id="rId10"/>
    <p:sldId id="261" r:id="rId11"/>
    <p:sldId id="262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94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85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6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93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99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57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2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68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466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29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67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C35F-07A8-48B5-9318-31D0CCEAC2F4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4766-FD9D-4ACB-869B-C7F2A1756F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0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2003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nn.com/EVENTS/1996/year.in.review/topten/hutu/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87448"/>
            <a:ext cx="6696744" cy="692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atrincheraobrera.files.wordpress.com/2008/08/cadac2a1veresruand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920880" cy="648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92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1.trrsf.com/image/fget/cf/619/464/images.terra.com/2013/04/07/ruanda-19-genocidio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0933"/>
            <a:ext cx="8005939" cy="60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95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noticierodiario.com.ar/wp-content/uploads/Condenado_cadena_perpetua_periodistas_incito_genocidio_Rua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33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osoyasistenta.com/wp-content/uploads/2013/06/genocidio-ruanda-520x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3" y="548680"/>
            <a:ext cx="907949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40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49006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SITUACIÓN ACTUAL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ES" sz="3600" b="1" dirty="0" smtClean="0"/>
              <a:t>ECONÓMICO</a:t>
            </a:r>
          </a:p>
          <a:p>
            <a:pPr marL="0" indent="0">
              <a:buNone/>
            </a:pPr>
            <a:r>
              <a:rPr lang="es-ES" sz="3200" dirty="0" smtClean="0"/>
              <a:t>Su capital, Kigali, es </a:t>
            </a:r>
            <a:r>
              <a:rPr lang="es-ES" sz="3200" dirty="0"/>
              <a:t>muy moderna: edificios fastuosos, </a:t>
            </a:r>
            <a:r>
              <a:rPr lang="es-ES" sz="3200" dirty="0" smtClean="0"/>
              <a:t> grandes </a:t>
            </a:r>
            <a:r>
              <a:rPr lang="es-ES" sz="3200" dirty="0"/>
              <a:t>avenidas y nuevos barrios residenciales. Todo parece lleno de bancos, </a:t>
            </a:r>
            <a:r>
              <a:rPr lang="es-ES" sz="3200" dirty="0" smtClean="0"/>
              <a:t>farmacias</a:t>
            </a:r>
            <a:r>
              <a:rPr lang="es-ES" sz="3200" dirty="0"/>
              <a:t>, agencias de viaje y una clientela bien </a:t>
            </a:r>
            <a:r>
              <a:rPr lang="es-ES" sz="3200" dirty="0" smtClean="0"/>
              <a:t>vestida </a:t>
            </a:r>
            <a:r>
              <a:rPr lang="es-ES" sz="3200" dirty="0"/>
              <a:t>de gente de clase </a:t>
            </a:r>
            <a:r>
              <a:rPr lang="es-ES" sz="3200" dirty="0" smtClean="0"/>
              <a:t>media.</a:t>
            </a:r>
          </a:p>
          <a:p>
            <a:pPr marL="0" indent="0">
              <a:buNone/>
            </a:pPr>
            <a:r>
              <a:rPr lang="es-ES" sz="3200" dirty="0" smtClean="0"/>
              <a:t>Sin embargo, existen más de diez millones de ruandeses en situación de pobreza.</a:t>
            </a:r>
          </a:p>
          <a:p>
            <a:pPr marL="0" indent="0">
              <a:buNone/>
            </a:pPr>
            <a:r>
              <a:rPr lang="es-ES" sz="3200" dirty="0" smtClean="0"/>
              <a:t>Según los </a:t>
            </a:r>
            <a:r>
              <a:rPr lang="es-ES" sz="3200" dirty="0"/>
              <a:t>últimos datos del PNUD la esperanza de vida es de 49 </a:t>
            </a:r>
            <a:r>
              <a:rPr lang="es-ES" sz="3200" dirty="0" smtClean="0"/>
              <a:t>años</a:t>
            </a:r>
            <a:r>
              <a:rPr lang="es-ES" sz="3200" dirty="0"/>
              <a:t>, el 35% de la población </a:t>
            </a:r>
            <a:r>
              <a:rPr lang="es-ES" sz="3200" dirty="0" smtClean="0"/>
              <a:t>no </a:t>
            </a:r>
            <a:r>
              <a:rPr lang="es-ES" sz="3200" dirty="0"/>
              <a:t>tiene acceso al agua potable y tan sólo un 23% cuenta con un saneamiento </a:t>
            </a:r>
            <a:r>
              <a:rPr lang="es-ES" sz="3200" dirty="0" smtClean="0"/>
              <a:t>adecuado.</a:t>
            </a:r>
            <a:endParaRPr lang="es-ES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ES" b="1" dirty="0" smtClean="0"/>
              <a:t>POLÍTICO</a:t>
            </a:r>
          </a:p>
          <a:p>
            <a:pPr marL="0" indent="0" algn="just">
              <a:buNone/>
            </a:pPr>
            <a:r>
              <a:rPr lang="es-ES" sz="3800" dirty="0" smtClean="0"/>
              <a:t>Desde 1994 está en el poder Paul </a:t>
            </a:r>
            <a:r>
              <a:rPr lang="es-ES" sz="3800" dirty="0" err="1" smtClean="0"/>
              <a:t>Kagame</a:t>
            </a:r>
            <a:r>
              <a:rPr lang="es-ES" sz="3800" dirty="0" smtClean="0"/>
              <a:t>, para muchos es un régimen dictatorial</a:t>
            </a:r>
          </a:p>
          <a:p>
            <a:pPr marL="0" indent="0" algn="just">
              <a:buNone/>
            </a:pPr>
            <a:r>
              <a:rPr lang="es-ES" sz="3800" dirty="0" smtClean="0"/>
              <a:t>No </a:t>
            </a:r>
            <a:r>
              <a:rPr lang="es-ES" sz="3800" dirty="0"/>
              <a:t>ha promovido la reconciliación </a:t>
            </a:r>
          </a:p>
          <a:p>
            <a:pPr marL="0" indent="0" algn="just">
              <a:buNone/>
            </a:pPr>
            <a:r>
              <a:rPr lang="es-ES" sz="3800" dirty="0"/>
              <a:t>étnica entre hutus y </a:t>
            </a:r>
            <a:r>
              <a:rPr lang="es-ES" sz="3800" dirty="0" smtClean="0"/>
              <a:t>tutsis, ya que solo habla de las víctimas hutus</a:t>
            </a:r>
          </a:p>
          <a:p>
            <a:pPr marL="0" indent="0" algn="just">
              <a:buNone/>
            </a:pPr>
            <a:r>
              <a:rPr lang="es-ES" sz="3800" dirty="0" smtClean="0"/>
              <a:t>Ha puesto medidas constitucionales para frenar la oposición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r>
              <a:rPr lang="es-ES" dirty="0" smtClean="0"/>
              <a:t>Es un gobierno presidencial pero con gran apoyo militar</a:t>
            </a:r>
          </a:p>
          <a:p>
            <a:pPr marL="0" indent="0" algn="just">
              <a:buNone/>
            </a:pPr>
            <a:r>
              <a:rPr lang="es-ES" dirty="0"/>
              <a:t>Las organizaciones políticas estuvieron prohibidas hasta </a:t>
            </a:r>
            <a:r>
              <a:rPr lang="es-ES" dirty="0">
                <a:hlinkClick r:id="rId2" tooltip="2003"/>
              </a:rPr>
              <a:t>2003</a:t>
            </a:r>
            <a:r>
              <a:rPr lang="es-ES" dirty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32290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astrosoler.com/africa%20m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312"/>
            <a:ext cx="7704856" cy="667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Elipse"/>
          <p:cNvSpPr/>
          <p:nvPr/>
        </p:nvSpPr>
        <p:spPr>
          <a:xfrm>
            <a:off x="5580112" y="3573016"/>
            <a:ext cx="43204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22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palsj.org/wp-content/uploads/anos_anteriores/MapaAfricaRuanda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80728"/>
            <a:ext cx="404374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latinlibrary.com/imperialism/maps/africa19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" y="260648"/>
            <a:ext cx="5715000" cy="623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30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illecollines.files.wordpress.com/2010/10/quadro_etnico_tutsi_hutu_t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744416" cy="581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837165" y="13838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Agricultores VII</a:t>
            </a:r>
            <a:endParaRPr lang="es-ES" dirty="0"/>
          </a:p>
        </p:txBody>
      </p:sp>
      <p:cxnSp>
        <p:nvCxnSpPr>
          <p:cNvPr id="6" name="5 Conector recto de flecha"/>
          <p:cNvCxnSpPr/>
          <p:nvPr/>
        </p:nvCxnSpPr>
        <p:spPr>
          <a:xfrm flipH="1">
            <a:off x="5436096" y="158081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256076" y="198262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cazadores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2055715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Granjeros llegan 100 años después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375248" y="2378880"/>
            <a:ext cx="684584" cy="0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6701261" y="2167291"/>
            <a:ext cx="2119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siglo XIV, los tutsi, siendo minoría, tenían un sistema militar para combatir a los Hutus.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95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historiaicultura.files.wordpress.com/2012/09/monarquia-ruanda.jpg?w=5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25" y="1988840"/>
            <a:ext cx="4792960" cy="35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5536" y="62068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MONARQUA TUTSI SE VA A TERMINAR POR LA SALIDA DE BELGICA, DEBIDO A LA PRESIÓN DE LA ONU, después de los 50`s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788024" y="62068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GOLPE DE ESTADO A LA MONARQUIA</a:t>
            </a:r>
            <a:r>
              <a:rPr lang="es-ES" b="1" dirty="0" smtClean="0"/>
              <a:t>, 1961, se conforma una república Hutu, los tutsi son expulsados de sus cargos públicos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348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0.gstatic.com/images?q=tbn:ANd9GcRXpu8hklpxToswL-ap_SWR5-6O4QJI6lav3aUpHRWjF1_WFT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81" y="397542"/>
            <a:ext cx="8249391" cy="559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627784" y="61497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120.000 tutsi son desplazados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2294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eachwar.files.wordpress.com/2013/06/rwand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6" y="380031"/>
            <a:ext cx="8662522" cy="607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80799" y="1438799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De hecho, la resolución 1743 (XVI) de la Asamblea General de la </a:t>
            </a:r>
            <a:r>
              <a:rPr lang="es-ES" b="1" dirty="0" smtClean="0"/>
              <a:t>ONU, pidió </a:t>
            </a:r>
            <a:r>
              <a:rPr lang="es-ES" b="1" dirty="0"/>
              <a:t>el retorno y el reasentamiento de los refugiados. Los funcionarios de la</a:t>
            </a:r>
          </a:p>
          <a:p>
            <a:pPr algn="ctr"/>
            <a:r>
              <a:rPr lang="es-ES" b="1" dirty="0"/>
              <a:t>ONU trataron de presionar al gobierno en Kigali, la capital de Ruanda, para </a:t>
            </a:r>
            <a:r>
              <a:rPr lang="es-ES" b="1" dirty="0" smtClean="0"/>
              <a:t>que regresarán los refugiados, pero con pocos 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3332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oesencialpr.com/wp-content/uploads/2012/03/Ruanda-1-300x2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776864" cy="570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06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2510" y="1052736"/>
            <a:ext cx="77483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/>
              <a:t>Las causas fundamentales de la violencia</a:t>
            </a:r>
          </a:p>
          <a:p>
            <a:pPr algn="ctr"/>
            <a:r>
              <a:rPr lang="es-ES" sz="3600" dirty="0"/>
              <a:t>étnica tanto en Ruanda como en Burundi pueden hallarse en el alcance con que</a:t>
            </a:r>
          </a:p>
          <a:p>
            <a:pPr algn="ctr"/>
            <a:r>
              <a:rPr lang="es-ES" sz="3600" dirty="0"/>
              <a:t>los actores internacionales y locales activaron, mitificaron y manipularon, para su</a:t>
            </a:r>
          </a:p>
          <a:p>
            <a:pPr algn="ctr"/>
            <a:r>
              <a:rPr lang="es-ES" sz="3600" dirty="0"/>
              <a:t>propio provecho político, las identidades comunitarias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7981" y="318175"/>
            <a:ext cx="457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CONSECUENCIAS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852378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333</Words>
  <Application>Microsoft Office PowerPoint</Application>
  <PresentationFormat>Presentación en pantalla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SITUACIÓN ACTUAL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</dc:creator>
  <cp:lastModifiedBy>ANDREA</cp:lastModifiedBy>
  <cp:revision>10</cp:revision>
  <dcterms:created xsi:type="dcterms:W3CDTF">2014-02-21T03:22:47Z</dcterms:created>
  <dcterms:modified xsi:type="dcterms:W3CDTF">2014-02-24T16:03:47Z</dcterms:modified>
</cp:coreProperties>
</file>