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131-EB74-4F23-B76E-2A57D14FB017}" type="datetimeFigureOut">
              <a:rPr lang="es-ES" smtClean="0"/>
              <a:t>01/10/2014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E9C4-6DAF-4C60-8097-C541ED8027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331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131-EB74-4F23-B76E-2A57D14FB017}" type="datetimeFigureOut">
              <a:rPr lang="es-ES" smtClean="0"/>
              <a:t>01/10/2014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E9C4-6DAF-4C60-8097-C541ED8027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706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131-EB74-4F23-B76E-2A57D14FB017}" type="datetimeFigureOut">
              <a:rPr lang="es-ES" smtClean="0"/>
              <a:t>01/10/2014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E9C4-6DAF-4C60-8097-C541ED8027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1208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131-EB74-4F23-B76E-2A57D14FB017}" type="datetimeFigureOut">
              <a:rPr lang="es-ES" smtClean="0"/>
              <a:t>01/10/2014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E9C4-6DAF-4C60-8097-C541ED8027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953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131-EB74-4F23-B76E-2A57D14FB017}" type="datetimeFigureOut">
              <a:rPr lang="es-ES" smtClean="0"/>
              <a:t>01/10/2014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E9C4-6DAF-4C60-8097-C541ED8027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43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131-EB74-4F23-B76E-2A57D14FB017}" type="datetimeFigureOut">
              <a:rPr lang="es-ES" smtClean="0"/>
              <a:t>01/10/2014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E9C4-6DAF-4C60-8097-C541ED8027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106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131-EB74-4F23-B76E-2A57D14FB017}" type="datetimeFigureOut">
              <a:rPr lang="es-ES" smtClean="0"/>
              <a:t>01/10/2014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E9C4-6DAF-4C60-8097-C541ED8027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506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131-EB74-4F23-B76E-2A57D14FB017}" type="datetimeFigureOut">
              <a:rPr lang="es-ES" smtClean="0"/>
              <a:t>01/10/2014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E9C4-6DAF-4C60-8097-C541ED8027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2821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131-EB74-4F23-B76E-2A57D14FB017}" type="datetimeFigureOut">
              <a:rPr lang="es-ES" smtClean="0"/>
              <a:t>01/10/2014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E9C4-6DAF-4C60-8097-C541ED8027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248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131-EB74-4F23-B76E-2A57D14FB017}" type="datetimeFigureOut">
              <a:rPr lang="es-ES" smtClean="0"/>
              <a:t>01/10/2014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E9C4-6DAF-4C60-8097-C541ED8027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17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131-EB74-4F23-B76E-2A57D14FB017}" type="datetimeFigureOut">
              <a:rPr lang="es-ES" smtClean="0"/>
              <a:t>01/10/2014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E9C4-6DAF-4C60-8097-C541ED8027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91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8F131-EB74-4F23-B76E-2A57D14FB017}" type="datetimeFigureOut">
              <a:rPr lang="es-ES" smtClean="0"/>
              <a:t>01/10/2014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EE9C4-6DAF-4C60-8097-C541ED8027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677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es-ES" sz="3200" dirty="0" smtClean="0"/>
              <a:t>Escribe el ejercicio que corresponda a tu fila. Luego escribe el tipo de competencia y su respectiva clasificación. Explica la razón de tu respuesta.</a:t>
            </a:r>
            <a:endParaRPr lang="es-ES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7992888" cy="4032448"/>
          </a:xfrm>
        </p:spPr>
        <p:txBody>
          <a:bodyPr>
            <a:normAutofit lnSpcReduction="10000"/>
          </a:bodyPr>
          <a:lstStyle/>
          <a:p>
            <a:r>
              <a:rPr lang="es-ES" b="1" dirty="0" smtClean="0">
                <a:solidFill>
                  <a:schemeClr val="tx1"/>
                </a:solidFill>
              </a:rPr>
              <a:t> PARA TODOS: </a:t>
            </a:r>
            <a:r>
              <a:rPr lang="es-ES" b="1" dirty="0">
                <a:solidFill>
                  <a:schemeClr val="tx1"/>
                </a:solidFill>
              </a:rPr>
              <a:t>El laboratorio farmacéutico Pfizer desarrolló y lanzó al mercado el año 1998 “</a:t>
            </a:r>
            <a:r>
              <a:rPr lang="es-ES" b="1" dirty="0" err="1">
                <a:solidFill>
                  <a:schemeClr val="tx1"/>
                </a:solidFill>
              </a:rPr>
              <a:t>Viagra</a:t>
            </a:r>
            <a:r>
              <a:rPr lang="es-ES" b="1" dirty="0">
                <a:solidFill>
                  <a:schemeClr val="tx1"/>
                </a:solidFill>
              </a:rPr>
              <a:t>”, un medicamento que combate la disfunción eréctil</a:t>
            </a:r>
            <a:r>
              <a:rPr lang="es-ES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ES" b="1" dirty="0" smtClean="0">
                <a:solidFill>
                  <a:schemeClr val="tx1"/>
                </a:solidFill>
              </a:rPr>
              <a:t>FILA 1: </a:t>
            </a:r>
            <a:r>
              <a:rPr lang="es-ES" b="1" dirty="0">
                <a:solidFill>
                  <a:schemeClr val="tx1"/>
                </a:solidFill>
              </a:rPr>
              <a:t> </a:t>
            </a:r>
            <a:r>
              <a:rPr lang="es-ES" b="1" dirty="0" smtClean="0">
                <a:solidFill>
                  <a:schemeClr val="tx1"/>
                </a:solidFill>
              </a:rPr>
              <a:t>Las empresas de buses en Bello</a:t>
            </a:r>
          </a:p>
          <a:p>
            <a:r>
              <a:rPr lang="es-ES" b="1" dirty="0" smtClean="0">
                <a:solidFill>
                  <a:schemeClr val="tx1"/>
                </a:solidFill>
              </a:rPr>
              <a:t>FILA 2: El servicio de Internet </a:t>
            </a:r>
          </a:p>
          <a:p>
            <a:r>
              <a:rPr lang="es-ES" b="1" dirty="0" smtClean="0">
                <a:solidFill>
                  <a:schemeClr val="tx1"/>
                </a:solidFill>
              </a:rPr>
              <a:t>FILA 3: La tienda del colegio</a:t>
            </a:r>
          </a:p>
          <a:p>
            <a:r>
              <a:rPr lang="es-ES" b="1" dirty="0" smtClean="0">
                <a:solidFill>
                  <a:schemeClr val="tx1"/>
                </a:solidFill>
              </a:rPr>
              <a:t>PARA TODOS: Las panaderías de los barrios.</a:t>
            </a:r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77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rmAutofit/>
          </a:bodyPr>
          <a:lstStyle/>
          <a:p>
            <a:r>
              <a:rPr lang="es-ES" sz="2400" b="1" dirty="0" smtClean="0"/>
              <a:t>ACTIVIDAD DE INVESTIGACIÓN PARA VACACIONES</a:t>
            </a:r>
            <a:endParaRPr lang="es-ES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08720"/>
            <a:ext cx="8568952" cy="936104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2400" dirty="0" smtClean="0"/>
              <a:t>Visita un supermercado de cadena (Éxito, Metro)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/>
              <a:t>Busca los siguientes productos y anota la marca que los produce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173810"/>
              </p:ext>
            </p:extLst>
          </p:nvPr>
        </p:nvGraphicFramePr>
        <p:xfrm>
          <a:off x="179511" y="1772819"/>
          <a:ext cx="8784976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536"/>
                <a:gridCol w="1501705"/>
                <a:gridCol w="1539246"/>
                <a:gridCol w="1464163"/>
                <a:gridCol w="1464163"/>
                <a:gridCol w="1464163"/>
              </a:tblGrid>
              <a:tr h="7465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Detodito</a:t>
                      </a:r>
                      <a:endParaRPr lang="es-E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err="1" smtClean="0">
                          <a:solidFill>
                            <a:schemeClr val="tx1"/>
                          </a:solidFill>
                        </a:rPr>
                        <a:t>Gatorade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tx1"/>
                          </a:solidFill>
                        </a:rPr>
                        <a:t>7/up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err="1" smtClean="0">
                          <a:solidFill>
                            <a:schemeClr val="tx1"/>
                          </a:solidFill>
                        </a:rPr>
                        <a:t>Choclitos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Head &amp; </a:t>
                      </a:r>
                      <a:r>
                        <a:rPr lang="es-ES" sz="1400" b="1" dirty="0" err="1" smtClean="0">
                          <a:solidFill>
                            <a:schemeClr val="tx1"/>
                          </a:solidFill>
                        </a:rPr>
                        <a:t>Shoulders</a:t>
                      </a:r>
                      <a:endParaRPr lang="es-ES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err="1" smtClean="0">
                          <a:solidFill>
                            <a:schemeClr val="tx1"/>
                          </a:solidFill>
                        </a:rPr>
                        <a:t>Sundown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6431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Papitas Margarita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Galletas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600" b="1" baseline="0" dirty="0" err="1" smtClean="0">
                          <a:solidFill>
                            <a:schemeClr val="tx1"/>
                          </a:solidFill>
                        </a:rPr>
                        <a:t>Fitness</a:t>
                      </a:r>
                      <a:endParaRPr lang="es-E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NatuChips</a:t>
                      </a:r>
                      <a:endParaRPr lang="es-E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Pepsi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Milo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Savital</a:t>
                      </a:r>
                      <a:endParaRPr lang="es-E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Maní Jack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Mani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 Moto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Caldo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600" b="1" baseline="0" dirty="0" err="1" smtClean="0">
                          <a:solidFill>
                            <a:schemeClr val="tx1"/>
                          </a:solidFill>
                        </a:rPr>
                        <a:t>Maggi</a:t>
                      </a:r>
                      <a:endParaRPr lang="es-ES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Toallas  </a:t>
                      </a:r>
                      <a:r>
                        <a:rPr lang="es-ES" sz="1600" b="1" baseline="0" dirty="0" err="1" smtClean="0">
                          <a:solidFill>
                            <a:schemeClr val="tx1"/>
                          </a:solidFill>
                        </a:rPr>
                        <a:t>Carefree</a:t>
                      </a:r>
                      <a:endParaRPr lang="es-E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Pantene</a:t>
                      </a:r>
                      <a:endParaRPr lang="es-E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Ace</a:t>
                      </a:r>
                      <a:endParaRPr lang="es-E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Rindex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 3 en 1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 D. </a:t>
                      </a:r>
                      <a:r>
                        <a:rPr lang="es-ES" sz="1600" b="1" baseline="0" dirty="0" err="1" smtClean="0">
                          <a:solidFill>
                            <a:schemeClr val="tx1"/>
                          </a:solidFill>
                        </a:rPr>
                        <a:t>Rexona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Cuchillas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 Gillette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Salvo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Tampones </a:t>
                      </a:r>
                      <a:r>
                        <a:rPr lang="es-ES" sz="1600" b="1" baseline="0" dirty="0" err="1" smtClean="0">
                          <a:solidFill>
                            <a:schemeClr val="tx1"/>
                          </a:solidFill>
                        </a:rPr>
                        <a:t>ob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Splenda</a:t>
                      </a:r>
                      <a:endParaRPr lang="es-E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Fab</a:t>
                      </a:r>
                      <a:endParaRPr lang="es-E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Bonaice</a:t>
                      </a:r>
                      <a:endParaRPr lang="es-E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Caldo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600" b="1" baseline="0" dirty="0" err="1" smtClean="0">
                          <a:solidFill>
                            <a:schemeClr val="tx1"/>
                          </a:solidFill>
                        </a:rPr>
                        <a:t>Knorr</a:t>
                      </a:r>
                      <a:endParaRPr lang="es-E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7522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Doritos</a:t>
                      </a: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H2Oh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Salsa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600" b="1" baseline="0" dirty="0" err="1" smtClean="0">
                          <a:solidFill>
                            <a:schemeClr val="tx1"/>
                          </a:solidFill>
                        </a:rPr>
                        <a:t>Fruco</a:t>
                      </a:r>
                      <a:endParaRPr lang="es-E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Lipton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 Ice Tea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Ariel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Pilas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600" b="1" baseline="0" dirty="0" err="1" smtClean="0">
                          <a:solidFill>
                            <a:schemeClr val="tx1"/>
                          </a:solidFill>
                        </a:rPr>
                        <a:t>Duracell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Enjuague y cepillos Oral B 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Frutiño</a:t>
                      </a:r>
                      <a:endParaRPr lang="es-E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J.Dove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7522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600" b="1" smtClean="0">
                          <a:solidFill>
                            <a:schemeClr val="tx1"/>
                          </a:solidFill>
                        </a:rPr>
                        <a:t>Cheetos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Rosquitas </a:t>
                      </a: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Cronch</a:t>
                      </a:r>
                      <a:endParaRPr lang="es-E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Chokis</a:t>
                      </a:r>
                      <a:endParaRPr lang="es-E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Gudiz</a:t>
                      </a:r>
                      <a:endParaRPr lang="es-E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Leche </a:t>
                      </a: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Klim</a:t>
                      </a:r>
                      <a:endParaRPr lang="es-E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Nesquik</a:t>
                      </a:r>
                      <a:endParaRPr lang="es-E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Listerine</a:t>
                      </a:r>
                      <a:endParaRPr lang="es-E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Clean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 &amp; Clear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Fotident</a:t>
                      </a:r>
                      <a:endParaRPr lang="es-E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Axe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7522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Gallegas </a:t>
                      </a: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Quaker</a:t>
                      </a:r>
                      <a:endParaRPr lang="es-E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Gaseosa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 Coca-Cola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Nestea</a:t>
                      </a:r>
                      <a:endParaRPr lang="es-E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Nescafé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Galletas </a:t>
                      </a: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Saltinas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Jabón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600" b="1" baseline="0" dirty="0" err="1" smtClean="0">
                          <a:solidFill>
                            <a:schemeClr val="tx1"/>
                          </a:solidFill>
                        </a:rPr>
                        <a:t>Neko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Crema </a:t>
                      </a: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Ponds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39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3. Organiza la anterior información en un mapa conceptual, teniendo en cuenta, que deben agrupar los productos por sus grandes marcas</a:t>
            </a:r>
          </a:p>
          <a:p>
            <a:pPr marL="0" indent="0">
              <a:buNone/>
            </a:pPr>
            <a:r>
              <a:rPr lang="es-ES" dirty="0" smtClean="0"/>
              <a:t>4. Cada estudiante, es decir, individualmente debe escribir una conclusión sobre este trabajo. (la conclusión se realiza en el cuaderno)</a:t>
            </a:r>
          </a:p>
          <a:p>
            <a:pPr marL="0" indent="0">
              <a:buNone/>
            </a:pPr>
            <a:r>
              <a:rPr lang="es-ES" dirty="0" smtClean="0"/>
              <a:t>Nota: El mapa se presenta por equipos. No es obligatorio realizar este trabajo </a:t>
            </a:r>
            <a:r>
              <a:rPr lang="es-ES" smtClean="0"/>
              <a:t>en grupo.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14284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238</Words>
  <Application>Microsoft Office PowerPoint</Application>
  <PresentationFormat>Presentación en pantalla (4:3)</PresentationFormat>
  <Paragraphs>68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Escribe el ejercicio que corresponda a tu fila. Luego escribe el tipo de competencia y su respectiva clasificación. Explica la razón de tu respuesta.</vt:lpstr>
      <vt:lpstr>ACTIVIDAD DE INVESTIGACIÓN PARA VACACIONES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Escribe el ejercicio que corresponda a tu fila. Luego escribe el tipo de competencia y su respectiva clasificación. Explica la razón de tu respuesta.</dc:title>
  <dc:creator>ANDREA</dc:creator>
  <cp:lastModifiedBy>ANDREA</cp:lastModifiedBy>
  <cp:revision>9</cp:revision>
  <dcterms:created xsi:type="dcterms:W3CDTF">2014-09-30T12:29:00Z</dcterms:created>
  <dcterms:modified xsi:type="dcterms:W3CDTF">2014-10-01T14:01:37Z</dcterms:modified>
</cp:coreProperties>
</file>