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3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Rectángulo redondeado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Rectángulo redondeado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4 Título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0" name="19 Subtítulo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AFA3DC3-3F3A-41FD-B2AF-4C3C441FBC17}" type="datetimeFigureOut">
              <a:rPr lang="es-MX" smtClean="0"/>
              <a:t>16/05/2013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11" name="1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F527F8-454A-4061-8338-D3D7F7A6ED38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AFA3DC3-3F3A-41FD-B2AF-4C3C441FBC17}" type="datetimeFigureOut">
              <a:rPr lang="es-MX" smtClean="0"/>
              <a:t>16/05/2013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F527F8-454A-4061-8338-D3D7F7A6ED38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AFA3DC3-3F3A-41FD-B2AF-4C3C441FBC17}" type="datetimeFigureOut">
              <a:rPr lang="es-MX" smtClean="0"/>
              <a:t>16/05/2013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F527F8-454A-4061-8338-D3D7F7A6ED38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AFA3DC3-3F3A-41FD-B2AF-4C3C441FBC17}" type="datetimeFigureOut">
              <a:rPr lang="es-MX" smtClean="0"/>
              <a:t>16/05/2013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F527F8-454A-4061-8338-D3D7F7A6ED38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Rectángulo redondeado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Rectángulo redondeado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AFA3DC3-3F3A-41FD-B2AF-4C3C441FBC17}" type="datetimeFigureOut">
              <a:rPr lang="es-MX" smtClean="0"/>
              <a:t>16/05/2013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F527F8-454A-4061-8338-D3D7F7A6ED38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AFA3DC3-3F3A-41FD-B2AF-4C3C441FBC17}" type="datetimeFigureOut">
              <a:rPr lang="es-MX" smtClean="0"/>
              <a:t>16/05/2013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F527F8-454A-4061-8338-D3D7F7A6ED38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AFA3DC3-3F3A-41FD-B2AF-4C3C441FBC17}" type="datetimeFigureOut">
              <a:rPr lang="es-MX" smtClean="0"/>
              <a:t>16/05/2013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F527F8-454A-4061-8338-D3D7F7A6ED38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AFA3DC3-3F3A-41FD-B2AF-4C3C441FBC17}" type="datetimeFigureOut">
              <a:rPr lang="es-MX" smtClean="0"/>
              <a:t>16/05/2013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F527F8-454A-4061-8338-D3D7F7A6ED38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 redondeado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AFA3DC3-3F3A-41FD-B2AF-4C3C441FBC17}" type="datetimeFigureOut">
              <a:rPr lang="es-MX" smtClean="0"/>
              <a:t>16/05/2013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F527F8-454A-4061-8338-D3D7F7A6ED38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AFA3DC3-3F3A-41FD-B2AF-4C3C441FBC17}" type="datetimeFigureOut">
              <a:rPr lang="es-MX" smtClean="0"/>
              <a:t>16/05/2013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F527F8-454A-4061-8338-D3D7F7A6ED38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Rectángulo redondeado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Redondear rectángulo de esquina sencilla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AFA3DC3-3F3A-41FD-B2AF-4C3C441FBC17}" type="datetimeFigureOut">
              <a:rPr lang="es-MX" smtClean="0"/>
              <a:t>16/05/2013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F527F8-454A-4061-8338-D3D7F7A6ED38}" type="slidenum">
              <a:rPr lang="es-MX" smtClean="0"/>
              <a:t>‹Nº›</a:t>
            </a:fld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 redondeado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Rectángulo redondeado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12 Marcador de título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EAFA3DC3-3F3A-41FD-B2AF-4C3C441FBC17}" type="datetimeFigureOut">
              <a:rPr lang="es-MX" smtClean="0"/>
              <a:t>16/05/2013</a:t>
            </a:fld>
            <a:endParaRPr lang="es-MX"/>
          </a:p>
        </p:txBody>
      </p:sp>
      <p:sp>
        <p:nvSpPr>
          <p:cNvPr id="18" name="1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84F527F8-454A-4061-8338-D3D7F7A6ED38}" type="slidenum">
              <a:rPr lang="es-MX" smtClean="0"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827584" y="620688"/>
            <a:ext cx="7772400" cy="1470025"/>
          </a:xfrm>
        </p:spPr>
        <p:txBody>
          <a:bodyPr>
            <a:normAutofit/>
          </a:bodyPr>
          <a:lstStyle/>
          <a:p>
            <a:r>
              <a:rPr lang="es-MX" sz="6000" dirty="0" smtClean="0"/>
              <a:t>El gaitanismo</a:t>
            </a:r>
            <a:endParaRPr lang="es-MX" sz="6000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2636912"/>
            <a:ext cx="6728792" cy="3001888"/>
          </a:xfrm>
        </p:spPr>
        <p:txBody>
          <a:bodyPr>
            <a:noAutofit/>
          </a:bodyPr>
          <a:lstStyle/>
          <a:p>
            <a:r>
              <a:rPr lang="es-MX" sz="3200" dirty="0" smtClean="0">
                <a:solidFill>
                  <a:schemeClr val="tx1"/>
                </a:solidFill>
              </a:rPr>
              <a:t>Jorge Eliecer Gaitán fue un gran contradictor de la derecha colombiana y su asesinato fue un acto político, cuyos autores intelectuales nunca fueron descubiertos</a:t>
            </a:r>
            <a:endParaRPr lang="es-MX" sz="3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/>
          </p:nvPr>
        </p:nvSpPr>
        <p:spPr>
          <a:xfrm>
            <a:off x="683568" y="404664"/>
            <a:ext cx="7772400" cy="1828800"/>
          </a:xfrm>
        </p:spPr>
        <p:txBody>
          <a:bodyPr/>
          <a:lstStyle/>
          <a:p>
            <a:r>
              <a:rPr lang="es-MX" dirty="0" smtClean="0"/>
              <a:t>¿Qué era el programa político del gaitanismo?</a:t>
            </a:r>
            <a:endParaRPr lang="es-MX" dirty="0"/>
          </a:p>
        </p:txBody>
      </p:sp>
      <p:sp>
        <p:nvSpPr>
          <p:cNvPr id="5" name="4 Subtítulo"/>
          <p:cNvSpPr>
            <a:spLocks noGrp="1"/>
          </p:cNvSpPr>
          <p:nvPr>
            <p:ph type="subTitle" idx="1"/>
          </p:nvPr>
        </p:nvSpPr>
        <p:spPr>
          <a:xfrm>
            <a:off x="722376" y="2276872"/>
            <a:ext cx="7772400" cy="3312368"/>
          </a:xfrm>
        </p:spPr>
        <p:txBody>
          <a:bodyPr>
            <a:normAutofit/>
          </a:bodyPr>
          <a:lstStyle/>
          <a:p>
            <a:pPr algn="just"/>
            <a:r>
              <a:rPr lang="es-MX" sz="3200" b="1" dirty="0" smtClean="0">
                <a:solidFill>
                  <a:schemeClr val="tx1"/>
                </a:solidFill>
              </a:rPr>
              <a:t>Fue un movimiento populista, ya que movilizo al pueblo para reclamar ante la clase dirigente, ante la clase oligarca liberal-conservadora, más democracia y más nacionalismo.   </a:t>
            </a:r>
            <a:endParaRPr lang="es-MX" sz="32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395536" y="5805264"/>
            <a:ext cx="8183880" cy="676656"/>
          </a:xfrm>
        </p:spPr>
        <p:txBody>
          <a:bodyPr>
            <a:normAutofit fontScale="90000"/>
          </a:bodyPr>
          <a:lstStyle/>
          <a:p>
            <a:r>
              <a:rPr lang="es-MX" dirty="0" smtClean="0">
                <a:solidFill>
                  <a:schemeClr val="tx1"/>
                </a:solidFill>
              </a:rPr>
              <a:t>¿Qué buscaba? ¿Cuál era el propósito?</a:t>
            </a:r>
            <a:endParaRPr lang="es-MX" dirty="0">
              <a:solidFill>
                <a:schemeClr val="tx1"/>
              </a:solidFill>
            </a:endParaRPr>
          </a:p>
        </p:txBody>
      </p:sp>
      <p:sp>
        <p:nvSpPr>
          <p:cNvPr id="5" name="4 Marcador de texto"/>
          <p:cNvSpPr>
            <a:spLocks noGrp="1"/>
          </p:cNvSpPr>
          <p:nvPr>
            <p:ph type="body" idx="1"/>
          </p:nvPr>
        </p:nvSpPr>
        <p:spPr>
          <a:xfrm>
            <a:off x="467544" y="404664"/>
            <a:ext cx="8183880" cy="5472608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s-MX" sz="2000" dirty="0" smtClean="0">
                <a:solidFill>
                  <a:schemeClr val="tx1"/>
                </a:solidFill>
              </a:rPr>
              <a:t>AMPLIAR LA PARTICIPACIÓN DEL PUEBLO EN LA POLÍTICA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s-MX" sz="2000" dirty="0" smtClean="0">
                <a:solidFill>
                  <a:schemeClr val="tx1"/>
                </a:solidFill>
              </a:rPr>
              <a:t>DEMOCRATIZAR EL CAPITALISMO: controlar los monopolios, la banca, limitar la propiedad territorial para que los campesinos pudieran acceder también a la propiedad privada de la tierra.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s-MX" sz="2000" dirty="0" smtClean="0">
                <a:solidFill>
                  <a:schemeClr val="tx1"/>
                </a:solidFill>
              </a:rPr>
              <a:t>Garantizar los derechos de los trabajadores y campesinos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s-MX" sz="2000" dirty="0" smtClean="0">
                <a:solidFill>
                  <a:schemeClr val="tx1"/>
                </a:solidFill>
              </a:rPr>
              <a:t>Generar un Gasto Social amplio, para sacar al pueblo de su condición de inferioridad, educándolo, para hacer una sociedad más igualitaria y democrática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s-MX" sz="2000" dirty="0" smtClean="0">
                <a:solidFill>
                  <a:schemeClr val="tx1"/>
                </a:solidFill>
              </a:rPr>
              <a:t>Nacionalizar el petróleo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s-MX" sz="2000" dirty="0" smtClean="0">
                <a:solidFill>
                  <a:schemeClr val="tx1"/>
                </a:solidFill>
              </a:rPr>
              <a:t>Elaborar una política independiente de los Estados Unidos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s-MX" sz="2000" dirty="0" smtClean="0">
                <a:solidFill>
                  <a:schemeClr val="tx1"/>
                </a:solidFill>
              </a:rPr>
              <a:t>Gaitán no quería abolir la propiedad privada. </a:t>
            </a:r>
            <a:endParaRPr lang="es-MX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536" y="5517232"/>
            <a:ext cx="8183880" cy="880128"/>
          </a:xfrm>
        </p:spPr>
        <p:txBody>
          <a:bodyPr>
            <a:normAutofit fontScale="90000"/>
          </a:bodyPr>
          <a:lstStyle/>
          <a:p>
            <a:pPr algn="ctr"/>
            <a:r>
              <a:rPr lang="es-MX" dirty="0" smtClean="0">
                <a:solidFill>
                  <a:schemeClr val="tx1"/>
                </a:solidFill>
              </a:rPr>
              <a:t>¿Qué paso después del asesinato de Gaitán?</a:t>
            </a:r>
            <a:endParaRPr lang="es-MX" dirty="0">
              <a:solidFill>
                <a:schemeClr val="tx1"/>
              </a:solidFill>
            </a:endParaRP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11560" y="1196752"/>
            <a:ext cx="8183880" cy="3528392"/>
          </a:xfrm>
        </p:spPr>
        <p:txBody>
          <a:bodyPr>
            <a:normAutofit lnSpcReduction="10000"/>
          </a:bodyPr>
          <a:lstStyle/>
          <a:p>
            <a:r>
              <a:rPr lang="es-MX" dirty="0" smtClean="0"/>
              <a:t>La muerte de Gaitán provocó una insurrección en ciudades y pueblos, que buscaban la caída del gobierno de Ospina</a:t>
            </a:r>
          </a:p>
          <a:p>
            <a:endParaRPr lang="es-MX" dirty="0" smtClean="0"/>
          </a:p>
          <a:p>
            <a:r>
              <a:rPr lang="es-MX" dirty="0" smtClean="0"/>
              <a:t>Ospina logra una paz transitoria al nombrar entre su gabinete a unos liberales</a:t>
            </a:r>
          </a:p>
          <a:p>
            <a:endParaRPr lang="es-MX" dirty="0" smtClean="0"/>
          </a:p>
          <a:p>
            <a:r>
              <a:rPr lang="es-MX" dirty="0" smtClean="0"/>
              <a:t>Pero a finales de 1948, Laureano Gómez regresó al país y en su campaña presidencial acusa a los liberales de falsificar 1.800.000 cédulas, además los acusa de estar con el comunismo internacional.</a:t>
            </a:r>
          </a:p>
          <a:p>
            <a:endParaRPr lang="es-MX" dirty="0" smtClean="0"/>
          </a:p>
          <a:p>
            <a:r>
              <a:rPr lang="es-MX" dirty="0" smtClean="0"/>
              <a:t>Con esto hizo que los alcaldes y la policía arrebatarán las cédulas de los liberales.</a:t>
            </a:r>
          </a:p>
          <a:p>
            <a:endParaRPr lang="es-MX" dirty="0" smtClean="0"/>
          </a:p>
          <a:p>
            <a:r>
              <a:rPr lang="es-MX" dirty="0" smtClean="0"/>
              <a:t>A demás las </a:t>
            </a:r>
            <a:r>
              <a:rPr lang="es-MX" smtClean="0"/>
              <a:t>bandas armadas </a:t>
            </a:r>
            <a:endParaRPr lang="es-MX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o">
  <a:themeElements>
    <a:clrScheme name="Aspecto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o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31</TotalTime>
  <Words>264</Words>
  <Application>Microsoft Office PowerPoint</Application>
  <PresentationFormat>Presentación en pantalla (4:3)</PresentationFormat>
  <Paragraphs>22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Aspecto</vt:lpstr>
      <vt:lpstr>El gaitanismo</vt:lpstr>
      <vt:lpstr>¿Qué era el programa político del gaitanismo?</vt:lpstr>
      <vt:lpstr>¿Qué buscaba? ¿Cuál era el propósito?</vt:lpstr>
      <vt:lpstr>Diapositiva 4</vt:lpstr>
      <vt:lpstr>¿Qué paso después del asesinato de Gaitán?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 gaitanismo</dc:title>
  <dc:creator>Andrea</dc:creator>
  <cp:lastModifiedBy>Andrea</cp:lastModifiedBy>
  <cp:revision>4</cp:revision>
  <dcterms:created xsi:type="dcterms:W3CDTF">2013-05-17T03:36:40Z</dcterms:created>
  <dcterms:modified xsi:type="dcterms:W3CDTF">2013-05-17T04:08:32Z</dcterms:modified>
</cp:coreProperties>
</file>