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EF6D2-5C41-4598-99B5-A41314F2EBBC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CA2B4-8B21-42EE-95B3-984DF9D9A21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Imagen o idea</a:t>
            </a:r>
            <a:r>
              <a:rPr lang="es-MX" baseline="0" dirty="0" smtClean="0"/>
              <a:t> aceptada comúnmente por un grupo o sociedad que puede no guardar relación con la realidad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CA2B4-8B21-42EE-95B3-984DF9D9A21A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2A6B2B-EF3C-4A52-B921-69F4AC3B0BB4}" type="datetimeFigureOut">
              <a:rPr lang="es-MX" smtClean="0"/>
              <a:pPr/>
              <a:t>19/09/2013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94BAE-1B4B-4F55-9A07-90DAC62C591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280920" cy="753616"/>
          </a:xfrm>
        </p:spPr>
        <p:txBody>
          <a:bodyPr>
            <a:noAutofit/>
          </a:bodyPr>
          <a:lstStyle/>
          <a:p>
            <a:r>
              <a:rPr lang="es-MX" sz="4000" dirty="0" smtClean="0"/>
              <a:t>¿para qué este tema?</a:t>
            </a:r>
          </a:p>
          <a:p>
            <a:endParaRPr lang="es-MX" sz="4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CONFLICTOS Y PAZ EN EL MUNDO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4221088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Para entender que los conflictos forman parte de la sociedad  y de la historia de distintas organizaciones, y valorar la convivencia pacífica</a:t>
            </a:r>
            <a:endParaRPr lang="es-MX" sz="3200" dirty="0"/>
          </a:p>
        </p:txBody>
      </p:sp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 conflicto?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4414264" cy="496855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 una situación en la que dos o más individuos, organizaciones, grupos o comunidades con intereses o valores contrapuestos o incompatibles no encuentran una manera de resolver sus contradicciones.  Esta rivalidad puede dar paso a la confrontación en la cual cada parte trata de neutralizar, dañar o eliminar a su contraparte para lograr sus objetivos.</a:t>
            </a:r>
            <a:endParaRPr lang="es-MX" dirty="0"/>
          </a:p>
        </p:txBody>
      </p:sp>
      <p:pic>
        <p:nvPicPr>
          <p:cNvPr id="1026" name="Picture 2" descr="http://3.bp.blogspot.com/-Xf9387Uwr7A/UaEDQdcBC2I/AAAAAAAAAJ4/txOblut7_FA/s1600/conflic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4224131" cy="4608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¿Todos los conflictos son violentos?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61992"/>
          </a:xfrm>
        </p:spPr>
        <p:txBody>
          <a:bodyPr/>
          <a:lstStyle/>
          <a:p>
            <a:r>
              <a:rPr lang="es-MX" dirty="0" smtClean="0"/>
              <a:t>No , también pueden ser oportunidad para reafirmar valores fundamentales como la cooperación, la tolerancia o la integración, base de la convivencia pacífica y pluralista (reconocimiento de muchos sistemas, posiciones, valores o realidades)</a:t>
            </a:r>
          </a:p>
          <a:p>
            <a:endParaRPr lang="es-MX" dirty="0"/>
          </a:p>
        </p:txBody>
      </p:sp>
      <p:sp>
        <p:nvSpPr>
          <p:cNvPr id="15362" name="AutoShape 2" descr="https://encrypted-tbn0.gstatic.com/images?q=tbn:ANd9GcTROWGmuLPrmqve0lKG_dQei2eFSDFEvSKXS1saQxUpdvI2j1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64" name="AutoShape 4" descr="https://encrypted-tbn0.gstatic.com/images?q=tbn:ANd9GcTROWGmuLPrmqve0lKG_dQei2eFSDFEvSKXS1saQxUpdvI2j1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66" name="AutoShape 6" descr="https://encrypted-tbn0.gstatic.com/images?q=tbn:ANd9GcTROWGmuLPrmqve0lKG_dQei2eFSDFEvSKXS1saQxUpdvI2j1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68" name="AutoShape 8" descr="data:image/jpeg;base64,/9j/4AAQSkZJRgABAQAAAQABAAD/2wCEAAkGBhQQERQQExQUFRUWFhwXFxgYFxYYFRoWGRUXFxcYGhQXGyYeGBklGRQYHy8gIycpLCwsGB4zNTAtNSYrLCkBCQoKDgwOGg8PGi0lHyUvLCwsLzUvLC8sLSw0LCwsLCwvLywsLC0qLCwsLCwsLCwqLCkvLCwpKSwsLCwpLCwsLP/AABEIAMMBAgMBIgACEQEDEQH/xAAbAAEAAgMBAQAAAAAAAAAAAAAABQYDBAcCAf/EAEAQAAEEAAQDBgMFBgUDBQAAAAEAAgMRBAUSIQYxURMiQWFxgTKRoRRCUrHBIzNyktHwBxVTguFiosJDVGNzg//EABkBAQADAQEAAAAAAAAAAAAAAAACAwQFAf/EACsRAAMAAgEDBAIBAwUAAAAAAAABAgMRIQQSMRMiQVEyYXGBobEjkcHR8P/aAAwDAQACEQMRAD8A7iiIgCIiAIiIAiIgCIiAIiIAiIgCjM2z5mHIabc88mDnXUnwCk1zfigyQ4ySRwtrgC08tg0Ch6EHZZupyvHG5LsMK60y3szWcjX2A09BJ3vq2it3Lc0ZOCW2C005p2c09CP1VVwvHg7OuzcSB022X3g+V82KlnqmltHpZIoetArJg6m6tT535/RbeHUttaLqiIuoZAiIgCIiAIiIAiIgCIiAIiIAiIgCIiAIiIAiIgCIiAIiIAiIgCIiAKHz3E4Yjspy03vp+8PMVuFJYufQwuq6Gw8SeQHuaHuq3gOGm4iB0s372fv6vFl7tA8qqx7eAVGV0/bK5LIS8shsBhYZJ3RftzDVAVE3kAe9KAHlhugC7wV1y2SEDsodADfutrbz25+q5LhzIZfsY/GO9Z8TQGm6q7NAA7Dw59AzHI24Rkc8Ap0NB3/yMJp2rwve/wCwsPTVS3WlpGrNK4W3yWhF4jk1AHqva6phCIiAIiIAiIgCIiAIiIAiIgCIiAIi8ueBzICA9IvgK+oAiIgCIiAIiIAiIgCFQmbcTsheYQNUlA0dhuLHr7Ku43PJZbBdQ/C3Yf1PusmXq4x8eWXxgquSxZpn0PZkNeHHUNh1a8E7+yrmM4jxHZNigLY9LQ2yLcaaBseQ5dFHvOxPkpHD5JOcN9odLG0aC/T2MTjp3Le9ou6rmsPrZcrbng0+nELkr2R4ECV0sk7mTNdq06S7UbsO6EK34niXtYnRuabOnvAUDTmk22zWwPiVEMyyYwNxWqIaiG/uIdQBfpBLtHK6281gxjpIpGxmSPdrXfuYRYcLFFzK8f8AhVJ5Me+fKJ0ptnQctxTHMaA5pOkEgEX57eq3FzWKV0btTSWu6jYqwZZxS/lI3UBzcNq8zfd/JbsXWS1quDNfTtcotSLDhMS2Vgew208j71+izLentbRlCIi9AREQBERAERLQBERAEREBX+Kc8dBoiYafJfe/C0c6HU3+a1snyWKZnaSW9x5lxJPuSs3F/D7sS1kkf7yO6F1YPMA9dlTY87nwpLSSzyc2t/dcfq3Sye5bRuxSqjUvTLJneFOBqXDuLN92WS0+rSrHkmZjEwMmG2objoQaI+YXOo3y5hrGovI000A6dyd9XIVpJN9QuhcP5X9mw7IbBIBJI5aibNeVmvZW9E6dP6IZ5UytvkkURF0zIEWKfEtYLc4Aeah8VxQ0GmNLvM7D28VVeWI/Jk5iq8InUWhgc4jl2Bp34Tz9uq31OaVLaZFprhnmSQNBcdgBZ9BzXiDEtkGppDh5LUz6XTh5PMaf5iG/qqayQtuiRfQ0sufqfSpLRdjxd63ssvELMLIKmAc4ctPxj3HL3VPbDpJAc4t+7qqwPMjms5PX6UT9SPzW1gcvln/dRhrf9SWifaPcfPUubkus9cI1zKxLlmkcK5zCQDR2vwvlz8T5BbOb53McOMPE1oAYGOv4iAANvAclMjgKF4JxBfM8itTnHb+EXsNuXLyUJjsnfDIYoXHEBostPxMHgNfXyF+isrFkwzv7IrJFv+DYyzMHOwRheYwWgBostd3XBwsHx2VhwWEhxWHY2RrX0K35ittjzHsqge07F87IwxjOb5CHO1bAhrCKBs1uD7K2cL5WGRifU575WNLi43tVgDyFqzpe+r93K1/Yhm7Utr7IvF8GvjNwSAtv93Lu32I5e1HzW3heFGuo4iTtK5Mb3Yh6NHP12Wfi9lwt/wDsB+TXlVcQO06qdp60a+aZnjw5Px2I7rnfcdChjaxoa0ANGwA2AXsFc2BPhXuLHyvdTvCz42OLnyuMjhVEBrALvugbfkr8XWd9dutf1K7wdq3stqL4CtLHZxHD8TrP4Ruf+PdbapSttmdJvhG8ijcFn0UuwOk9HbfI8ipJJuaW5YcueGERFI8KvxRxO6GQYaKhIRqc476QeVDxca8VjynKjiB2kk0rv97h+RoeyheP8mlZiPtjASwtaDQvS5u2/QEVv5el6OU8VSRDbSb8N/yXF6m69TVePo6GPGnj3PkuGOlkwQEge6SK6cx5t1dWuO9+SsMMwe0OG4cAR6EWFzaXMcRmDhE0A9QOQ8yfALouCw3ZRsjG+lobfoKWro7ut78fBRnlTrfkzoiLoGYKs8R5rqlbg4zT3US7xaD4N6Gt78B9LMuf8UNdh8bJL/qwuDHdDoDT8qv3WTq7qcfBfglVRJcI5oztcRBZcQ7UH89bR3fDlVD5q2NeDyKo/wDh9lMLopHPAe+wCHBpDW1Y07eNnfyUbjs4kw87oMQx0TS49m5peYnNs1zJo1z/AEVUZaxYk2tllY1eRpF+xmcxR83Weg3P/CgZ+IpXXVNHhQs16nxUWF5kfpBceQFn0CyZOru/HBbGCZ/ZpYziECRwe2YhpAdLRdGHEWGkgW3b1W39sioHWHXybH33Hp0Dfc35Ky8IZeGYVrnNGuW5H7c9ZuvSq+Sk8LlUURJjja0nxA3+fgPIK6ejdJU2QrOk2kir4PKcRNu1gw7fxO70vsCBp+Q9Vb4W6GAOdekAFx8aFWVC8S8TjBljS008H9oRbGkHka3HryUJNmLpu8X6geVHu+1bKfqY+m3M8sh2Vl5fgs+N7PFMMTZS02DbDTgR0P8ARVbO3YbAuazE5lNEXgloc55sA0TtfivgGkayQweDiaHt4k+lqLOYYqfNIfsjotbcHMC/EMk0FnbwXQjcHE3p3PntyTFljPWrnkVDxr2vglMvnw+I7Lscymf2r3xx1rIc+NnaPbZ5UzfdWXK8idC/WcRLIKrS47evNV7HtxAxuU/ajCZe2xNmFr2sr7JJW0jib91v8bYiQvweEZI+FuJnLJJIzpkDGQyS6GP+45xYBY3q6WtYMcvaRS8lNa2WlRH+RU6RzXBokdqJrvi/iDXXXpttarWYZS5mKwmWjF4tsMwnmc4zvM7jEIQ2FmIPfDO+55Fk+dbKJnxmIbJ9gbisRojzSPDtn1gzGKTBvmdE6RwOstcatwJ+HxCneOcnFIgqc+C38ZMjhy+QEtjiYG6ieQbqF+ZJv1JPUqB4d48w0UV9p+yY0GS2zAx6nvY2S5G2WuLD3eYO/jvC8QYRzftmBM+JfFDicukj1zPdIDPPpe0yk6nNtocAT3XbjkvXFGD+xOzLsZJQ6LBYV7XmRzn6jicR3i8mydyqrwt2rl/osV8drOj57gXzRtbG5rXartwBAGlwOxBBO/iFAYfgzDzh5+0SSzMeWOkEhJZI0bsoHu0HcvNa+BwL8xxONfJicVF9nxPYRRwymJrWsjjfrc0CpHOLye+CKAFKunXgsJm2Mhmn7SPGSxt1SucwB7oGGR0Z7rntEhNn8I6KdYYp91I8nJSWkyczDJcTh9y3t2fiZ+8A8x4+9+q1IZg8W268wQfr+lqKhzKSHFwwRYjFPZO2QSRzyukcHRtDmyBz9xZJBDe6bGwU4GEmgCT05n5Li51Cfs8HQxumvcbeHdiNFMMmg9Lr/hYf8ul/03/IqNxeHiLw0xiWXwYwBz/Rzxs36kdFbMNwTh3Ma58Za4tBcA8kBxG4v1UsWK83j4I3axkL/l0n+m/+Urbw2ZzwEA6q/C8H6XuFJHgPC/hd/Mq9mOSMwmKLY9WmSIOom6LHkGtujwp1gyYV3pnk5JyPtZZsv4nD3aZAGdDe3oen9+0414Isbhc8IWfC42SP4HEeXh8jsrMXXOeL5IX0yf4l7kIreq8+S5zHHDNiMQ6NsRbG8kB7GEPAH7RrXc2btNKXyDHx4yV8ZfLI6MW4h1R2TVWwNs+55KvY/BMy/MAYzbHPGpm+zX82mybO/wAiFPPkdwrS4/uRxR205+ToWSYiKSJr4Wta0/dAAojmCBtakFV+AYS2B530uf3b6AV/T5K0Lfhp1CbM2RapoIiK0gFF8R5WJ4XCu83vM9QOXuLHupRfCFGpVJyz2W5e0c94RxccUo0PkOpuksdGbNbinMLrIroPFWvMZsPPGYp2gtPMPFe/eog+YoqrZhkOjHCJrjEH96NwvZ1bDndagRz6KawXEMkDhBjG6TybKPgd6kfn8wFz8DcJxXjev0asiVPukp2aPZhJQ3DzOkZ95rwRobV32vwu5EdfUqRweObLbaLXAkFrgWnY1elwBr2XQJsMyUU9rXjwsBw+qj8dwth5W1oDDzDmbOB634+68ydE3zOj2eoXhlaDyPE/NfRK7qfmV6xWWzYc99rpo/B7B3/IOb+v58lsYTKMTN4DDM8t5iP4uY9tPosaw5O7t0y53KWzVxIOzHkWeTHOGo//AJk3yvwWNkYAobDy2/JTZ4BwpZpLCXXfaX39XW+V79FD47JsRhd954h94fvGjzHiPPf1Cnl6bJC2eRll8HvLcPCJNc4dKfBziXV6jxH90prM+E8HjiyWRpcWNLGOjlmippIJb+xe3awNj0VehlDwHC6PUEH5FZo5XNuiRfOiRa9wdV6XDR5kw9/yS+D4fwWHkhjYDrY974tUs0jg98Wh5t73fcFUdh4C1J53kMOMj7KdupocHtoua5r27tex7SHNcOoKr2SRasVGfwte76Nb/wCSuK6eDK8s9zMeSFD0V5/AeEdD2D2Pkb2na6pJpnS9ppDdQnL+0adIA2I2WxheEcLEyKJkQa2GXtowC+xLTm63O1W91Pdu4m78gpd8gaLJAHU7Ba0Gaxvdpa4X8r9L5q50k9NkNNmriuF8PK+SR8dulMRedTxZw7tcOwdQ0uN7c/G0zHhjD4gymWPV20bI5O88amRuc9g7rhVOe42KO6lV4mZqaW3VgixzFjmF6eEFmXA+FxEzp3tka94Ak7OaaJsoaKaJGxvAfQ238NlkPBuG7aWfS65ge1j1v7B5czQ5zoNXZlxaKJpV2eKeCTs+2EzPxanBw9edny+oWX7U/wDG7+Yrn11yl6cmpdNtbTJDD/4a4GLUY4dDiK165HPAHJrXSOdTf+kbbcl4j4OkJLH4h3ZdGipHD8Jd08tx5LSGLf8Ajf8AzH+qt2UuJhjLjZ0iyeZI2P5L3HWLqa5nlC1eJeTxluTw4ZumNjW7UT9411dzK18dxCyOw3vu8vh+f9FI4nDiRjmHk5paa50RSpmN4dxGH3Z+3jHgdpAPLr7X6K3PWTHP+kiGJTT97M8meTOdq1V5D4fl4+618yxDsTJE+hqYHtNX3g7SRt4UWrSgxzHbVIX3XZhvfvpfIDz5+SmsHw5LMP2p7GM/+mw98j/rf+nLyC5ketl3K29+TXXZHOiDxeMbE1zqdJpNOEY1aTt8bhszmOf0W7luQ/am65p2NiO/ZQvafZ0gJ+lnzHJTb+CoCA23ho6aAepGvTqonwulvYbhzDximxN9SLJ9Sea1YujcvdJMpvOmuDHh5MNhGdnHojaPAbe5J5nzJVBnwpxWJBEjC58t00lxF2BuBppo8/BX/NpY8LC+QMYDVABoFuOwG390Cq7wPkBsYl+3PQOpNgu9KNBSzRV3OP8AweYqUy7Ljg8K2JjY2imtFBZkRdFLXBkCIi9ARFixGIbG0vcQ1oFknkE8AguM8DqiEzdnxHUD5WL+Ro+xWDPs0ZLl4kcBqkADR4iS9yPSifT1WKfEy5kdEdx4YHvPPN1dB+nz6KG/zSB+JhaLMEZ0Rtb3i5+qrdvzc+ufgB1XOyZFtteK4/r9/wCxriXpJ+VyXbh7CmLDRsddhtm/Czde10pFRwzR29wyNA8SY/0et3D4gSND2mw4WPQ+q2Yrhrtl+DNSe9syIiK0iFAZ1gMVI89m+Ls6FB2oG63uhvup9FXkxq1pkppy9opwyDGD/wBt/wB39E/yTG9ML8nK2zYhrBbiAPNQ+L4h8Ix7n9B/VYsmDBj/ACZonJkvwjxkOVTRyOkmEQ7mlvZ34uBN36BSOc458MTpGMLyK2HOr3NeNKMwefuG0neHUUCPbkf75rfzHiCGGLtnOsXQA+IuPJoHX1VuK8fptQ9f5IXNd26RVzmn2jva9Xlyr/b4L5S1MTC/GyCRkbYTexZes+ZOwvzAWfFYDFwMLra7b4iwEjzrlfmQVx75rzv9m5aS14/RMYTOJIwNQLmnld/R3j9VgxmayS8zQ6DYe/VQWXxRueJRLLJM5pEvaOstILdIDeQbuar6VSk9KsvLkS7O7gjOOfOj41hN9BzOwA9Sdh7rHHLrOiBnbP67iJvmXbF30HmvTcG1zwZS98Y+5qpoPUD+z5q4ZdJFoAi0ho8AKr1Cs6fAsr5f/ZDLkc/BS8VhsVh7dPGySOh3oBRZsLtp5i+tfxK45LKHwMc3kQSPQuNbei3l8a2hQ2XTxdOsVOl8mS8rtaZ9SkRaSoxiBurVQ1HYmhdevNZERAFqZpmbMPGZXnYch4k+AA6rbUZxDlf2mB0Y+L4m/wAQ5fPce6hbal9vklOtrZTM2mxE+jFzMIw+od0Hk2xuR58tR8vJX/BYhkjGujILSNq/KvD0VfyPiKN0Ail2e0dm5mkkkDu/DXsR1tRE2YjAv7WAu7FzqdG9rgAaJ7riOVA+YrxCwxknG+7e9+fs0VLv261rx9F+RaGU5zHiWamHcc2nmP76rfXQmlS2jM009MIiL08CoudmTFYqTDklrWVpFEg7XZAIO5+94D63pamMyyOUgvbuOThYcPRw3WfqMVZJ1LLMdqHtkfBjiyMRyYd8Q06e5pe0Cq2Ld/oo7LODcOakilkoGxWlpB/lBB+RVh+wmtPaSV6tv+YNv6rJhcI2MENFWbJJJJPUk7k7KCxVTXqJNHvfpe01ociiabLS89ZHOef+4kLfAX1FpmZnwittvyERFI8CIiAguI8kkmLZIn6XtBGk/C4XdHoVW24wtd2UzTG/oeR9HLoK1cwy2OduiRocPqPMHmFiz9Isj7l5NGPO54fgqRNbm/YEn5Dmq7nc5dLG4Me1rRsHgWTe5obDahVn6qXzy8A11B8jGOGq7LhE8DS4ADcB4c0+o9xMeKZps9R4OFjYjqK8RsuRUuHpm6Wnyja4bzpjDRcKPXalO5jn8LWHvA7chuuf4zJ5YwXd17R4ggO+Rrf0JWRmSzWWua1hFXqcDVgEGm3exRVSlynwzysc1Xcz1lbi7El45EOv02r60p4LBhsCzDMt7qvxPxOr8LBvX06lYIM5e+drWQyCHb9qAHGQkGmNe0lrbNDY3z7wreOt8Hrr5N3EzNi3kOnoObz6N/U0Ft5Tg55HskDexiBBOreR4BuvIH29SpbKeG44aeRrkO5e7vG/GunrzUuuph6LXutmPJn3wgERF0jKEREAREQBaWMzeKL43tB6c3fyjdbM8Wprm2RYIsbEWKsHqovAZIYRpHZvF2C5pDvdwJv5BVZKtfgicqfkpedSB2IdiWtLWEi2lxY8nYOOkEOaDtv1F+SseI4JZLHpbNLoJD6fT962Oo07kT4+Kl58p7YgzHUGmwwCmX4F25LvnXkpKllx9Ntt5F5LqzPSUkDw/wAL/ZHl/aF1t01pocwb5nop5EWyIULUlFU6e2ERFMiEREAREQBERAEREAREQBERAamNwAk3BLXAEBwq6PMEEEOb5FcrkBfiHNY7S1shaAwEkuB7zmD7gcR8I2BXXZBYIGx6qvcMcJjClz3lrnkmiLoA8zv94+JWLqMHqUtL+WaMOXsT2Q2EzaMShj43BzTRMjrNjY7cgdvBTGbZ5hw0PLQ9w5Vs4f7uYUb/AIgZcG6MQ0czpf613T60K+SgeHsMJ8RHGdwTZHk0Wfyr3XOrHWPI8a+TSu2572YuKMsbKNdzxOeNYEji9rttgHcyD57gnodr1wlhmOw0UoutPdbfdZ4U0dfM2dz1UlmuVMxEZjePQ+LT4ELDw9k5wsPZF2rvE7ChvWwF+X1XQxdP6eT7RnvL3Rok0RFuMwREQBERAEREAREQBERAEREAREQBERAEREAREQBERAEREAREQBERAV7jtgODf5OaR862+aqfAjKxbT/0u/JSvFTHTZhhsO++xcLNGtzew8zXyC+cT5EzBiPEwW3S4A7uI6h1uJo2KPXZczKm8jyLxJshpR2fZeUWDA4ntY2SD7zQ75i1nXST3yYwiIvQEREAREQBERAEREAREQBERAEREAREQBERAEREAREQBERAEREARFXeMsykijY2LYvJBddEAAbA1zN/QqGS1EumSmXT0jU4uGjE4WXo4fR7f0cpDjOHXhHt525g+bwufvzSSTuveXCMkiyTvYuidzy9Oi6NncmqKIjk6WM/XV+i585FU5Wvr/g1VDhwn/7k98MtrCxA/h/8ipRaWSj9hF/AD891urfj/BfwjLf5MIiKwiEREAREQBERAEREAREQBERAEREAREQBERAEREAREQBERAEREAWtmGXsnYY5BbT8wfAg+BWyi8aTWmN6KNiv8PX3UcjdPnbXD3F7+ans0i7OPDMJ+GWNt9aa4foptQ3E+WyTxtEVamvDhZrkCOfusl9PMY67F5L1kdUu5lMmzLEMmcwSOqHYAOIGkGm93kRRF7Hc+i6DlOMM0LJCKLm2R58j7bKrZdwQ9z+0xDh5tabJ8i7wHorlGwNAAFAbAeSh0mPJO3ZLPUPSk9IiLeZgiIgCIiAIiIAiIgCIiAIiIAiIgCIiAIiIAiIgCIi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370" name="AutoShape 10" descr="data:image/jpeg;base64,/9j/4AAQSkZJRgABAQAAAQABAAD/2wCEAAkGBhQQERQQExQUFRUWFhwXFxgYFxYYFRoWGRUXFxcYGhQXGyYeGBklGRQYHy8gIycpLCwsGB4zNTAtNSYrLCkBCQoKDgwOGg8PGi0lHyUvLCwsLzUvLC8sLSw0LCwsLCwvLywsLC0qLCwsLCwsLCwqLCkvLCwpKSwsLCwpLCwsLP/AABEIAMMBAgMBIgACEQEDEQH/xAAbAAEAAgMBAQAAAAAAAAAAAAAABQYDBAcCAf/EAEAQAAEEAAQDBgMFBgUDBQAAAAEAAgMRBAUSIQYxURMiQWFxgTKRoRRCUrHBIzNyktHwBxVTguFiosJDVGNzg//EABkBAQADAQEAAAAAAAAAAAAAAAACAwQFAf/EACsRAAMAAgEDBAIBAwUAAAAAAAABAgMRIQQSMRMiQVEyYXGBobEjkcHR8P/aAAwDAQACEQMRAD8A7iiIgCIiAIiIAiIgCIiAIiIAiIgCjM2z5mHIabc88mDnXUnwCk1zfigyQ4ySRwtrgC08tg0Ch6EHZZupyvHG5LsMK60y3szWcjX2A09BJ3vq2it3Lc0ZOCW2C005p2c09CP1VVwvHg7OuzcSB022X3g+V82KlnqmltHpZIoetArJg6m6tT535/RbeHUttaLqiIuoZAiIgCIiAIiIAiIgCIiAIiIAiIgCIiAIiIAiIgCIiAIiIAiIgCIiAKHz3E4Yjspy03vp+8PMVuFJYufQwuq6Gw8SeQHuaHuq3gOGm4iB0s372fv6vFl7tA8qqx7eAVGV0/bK5LIS8shsBhYZJ3RftzDVAVE3kAe9KAHlhugC7wV1y2SEDsodADfutrbz25+q5LhzIZfsY/GO9Z8TQGm6q7NAA7Dw59AzHI24Rkc8Ap0NB3/yMJp2rwve/wCwsPTVS3WlpGrNK4W3yWhF4jk1AHqva6phCIiAIiIAiIgCIiAIiIAiIgCIiAIi8ueBzICA9IvgK+oAiIgCIiAIiIAiIgCFQmbcTsheYQNUlA0dhuLHr7Ku43PJZbBdQ/C3Yf1PusmXq4x8eWXxgquSxZpn0PZkNeHHUNh1a8E7+yrmM4jxHZNigLY9LQ2yLcaaBseQ5dFHvOxPkpHD5JOcN9odLG0aC/T2MTjp3Le9ou6rmsPrZcrbng0+nELkr2R4ECV0sk7mTNdq06S7UbsO6EK34niXtYnRuabOnvAUDTmk22zWwPiVEMyyYwNxWqIaiG/uIdQBfpBLtHK6281gxjpIpGxmSPdrXfuYRYcLFFzK8f8AhVJ5Me+fKJ0ptnQctxTHMaA5pOkEgEX57eq3FzWKV0btTSWu6jYqwZZxS/lI3UBzcNq8zfd/JbsXWS1quDNfTtcotSLDhMS2Vgew208j71+izLentbRlCIi9AREQBERAERLQBERAEREBX+Kc8dBoiYafJfe/C0c6HU3+a1snyWKZnaSW9x5lxJPuSs3F/D7sS1kkf7yO6F1YPMA9dlTY87nwpLSSzyc2t/dcfq3Sye5bRuxSqjUvTLJneFOBqXDuLN92WS0+rSrHkmZjEwMmG2objoQaI+YXOo3y5hrGovI000A6dyd9XIVpJN9QuhcP5X9mw7IbBIBJI5aibNeVmvZW9E6dP6IZ5UytvkkURF0zIEWKfEtYLc4Aeah8VxQ0GmNLvM7D28VVeWI/Jk5iq8InUWhgc4jl2Bp34Tz9uq31OaVLaZFprhnmSQNBcdgBZ9BzXiDEtkGppDh5LUz6XTh5PMaf5iG/qqayQtuiRfQ0sufqfSpLRdjxd63ssvELMLIKmAc4ctPxj3HL3VPbDpJAc4t+7qqwPMjms5PX6UT9SPzW1gcvln/dRhrf9SWifaPcfPUubkus9cI1zKxLlmkcK5zCQDR2vwvlz8T5BbOb53McOMPE1oAYGOv4iAANvAclMjgKF4JxBfM8itTnHb+EXsNuXLyUJjsnfDIYoXHEBostPxMHgNfXyF+isrFkwzv7IrJFv+DYyzMHOwRheYwWgBostd3XBwsHx2VhwWEhxWHY2RrX0K35ittjzHsqge07F87IwxjOb5CHO1bAhrCKBs1uD7K2cL5WGRifU575WNLi43tVgDyFqzpe+r93K1/Yhm7Utr7IvF8GvjNwSAtv93Lu32I5e1HzW3heFGuo4iTtK5Mb3Yh6NHP12Wfi9lwt/wDsB+TXlVcQO06qdp60a+aZnjw5Px2I7rnfcdChjaxoa0ANGwA2AXsFc2BPhXuLHyvdTvCz42OLnyuMjhVEBrALvugbfkr8XWd9dutf1K7wdq3stqL4CtLHZxHD8TrP4Ruf+PdbapSttmdJvhG8ijcFn0UuwOk9HbfI8ipJJuaW5YcueGERFI8KvxRxO6GQYaKhIRqc476QeVDxca8VjynKjiB2kk0rv97h+RoeyheP8mlZiPtjASwtaDQvS5u2/QEVv5el6OU8VSRDbSb8N/yXF6m69TVePo6GPGnj3PkuGOlkwQEge6SK6cx5t1dWuO9+SsMMwe0OG4cAR6EWFzaXMcRmDhE0A9QOQ8yfALouCw3ZRsjG+lobfoKWro7ut78fBRnlTrfkzoiLoGYKs8R5rqlbg4zT3US7xaD4N6Gt78B9LMuf8UNdh8bJL/qwuDHdDoDT8qv3WTq7qcfBfglVRJcI5oztcRBZcQ7UH89bR3fDlVD5q2NeDyKo/wDh9lMLopHPAe+wCHBpDW1Y07eNnfyUbjs4kw87oMQx0TS49m5peYnNs1zJo1z/AEVUZaxYk2tllY1eRpF+xmcxR83Weg3P/CgZ+IpXXVNHhQs16nxUWF5kfpBceQFn0CyZOru/HBbGCZ/ZpYziECRwe2YhpAdLRdGHEWGkgW3b1W39sioHWHXybH33Hp0Dfc35Ky8IZeGYVrnNGuW5H7c9ZuvSq+Sk8LlUURJjja0nxA3+fgPIK6ejdJU2QrOk2kir4PKcRNu1gw7fxO70vsCBp+Q9Vb4W6GAOdekAFx8aFWVC8S8TjBljS008H9oRbGkHka3HryUJNmLpu8X6geVHu+1bKfqY+m3M8sh2Vl5fgs+N7PFMMTZS02DbDTgR0P8ARVbO3YbAuazE5lNEXgloc55sA0TtfivgGkayQweDiaHt4k+lqLOYYqfNIfsjotbcHMC/EMk0FnbwXQjcHE3p3PntyTFljPWrnkVDxr2vglMvnw+I7Lscymf2r3xx1rIc+NnaPbZ5UzfdWXK8idC/WcRLIKrS47evNV7HtxAxuU/ajCZe2xNmFr2sr7JJW0jib91v8bYiQvweEZI+FuJnLJJIzpkDGQyS6GP+45xYBY3q6WtYMcvaRS8lNa2WlRH+RU6RzXBokdqJrvi/iDXXXpttarWYZS5mKwmWjF4tsMwnmc4zvM7jEIQ2FmIPfDO+55Fk+dbKJnxmIbJ9gbisRojzSPDtn1gzGKTBvmdE6RwOstcatwJ+HxCneOcnFIgqc+C38ZMjhy+QEtjiYG6ieQbqF+ZJv1JPUqB4d48w0UV9p+yY0GS2zAx6nvY2S5G2WuLD3eYO/jvC8QYRzftmBM+JfFDicukj1zPdIDPPpe0yk6nNtocAT3XbjkvXFGD+xOzLsZJQ6LBYV7XmRzn6jicR3i8mydyqrwt2rl/osV8drOj57gXzRtbG5rXartwBAGlwOxBBO/iFAYfgzDzh5+0SSzMeWOkEhJZI0bsoHu0HcvNa+BwL8xxONfJicVF9nxPYRRwymJrWsjjfrc0CpHOLye+CKAFKunXgsJm2Mhmn7SPGSxt1SucwB7oGGR0Z7rntEhNn8I6KdYYp91I8nJSWkyczDJcTh9y3t2fiZ+8A8x4+9+q1IZg8W268wQfr+lqKhzKSHFwwRYjFPZO2QSRzyukcHRtDmyBz9xZJBDe6bGwU4GEmgCT05n5Li51Cfs8HQxumvcbeHdiNFMMmg9Lr/hYf8ul/03/IqNxeHiLw0xiWXwYwBz/Rzxs36kdFbMNwTh3Ma58Za4tBcA8kBxG4v1UsWK83j4I3axkL/l0n+m/+Urbw2ZzwEA6q/C8H6XuFJHgPC/hd/Mq9mOSMwmKLY9WmSIOom6LHkGtujwp1gyYV3pnk5JyPtZZsv4nD3aZAGdDe3oen9+0414Isbhc8IWfC42SP4HEeXh8jsrMXXOeL5IX0yf4l7kIreq8+S5zHHDNiMQ6NsRbG8kB7GEPAH7RrXc2btNKXyDHx4yV8ZfLI6MW4h1R2TVWwNs+55KvY/BMy/MAYzbHPGpm+zX82mybO/wAiFPPkdwrS4/uRxR205+ToWSYiKSJr4Wta0/dAAojmCBtakFV+AYS2B530uf3b6AV/T5K0Lfhp1CbM2RapoIiK0gFF8R5WJ4XCu83vM9QOXuLHupRfCFGpVJyz2W5e0c94RxccUo0PkOpuksdGbNbinMLrIroPFWvMZsPPGYp2gtPMPFe/eog+YoqrZhkOjHCJrjEH96NwvZ1bDndagRz6KawXEMkDhBjG6TybKPgd6kfn8wFz8DcJxXjev0asiVPukp2aPZhJQ3DzOkZ95rwRobV32vwu5EdfUqRweObLbaLXAkFrgWnY1elwBr2XQJsMyUU9rXjwsBw+qj8dwth5W1oDDzDmbOB634+68ydE3zOj2eoXhlaDyPE/NfRK7qfmV6xWWzYc99rpo/B7B3/IOb+v58lsYTKMTN4DDM8t5iP4uY9tPosaw5O7t0y53KWzVxIOzHkWeTHOGo//AJk3yvwWNkYAobDy2/JTZ4BwpZpLCXXfaX39XW+V79FD47JsRhd954h94fvGjzHiPPf1Cnl6bJC2eRll8HvLcPCJNc4dKfBziXV6jxH90prM+E8HjiyWRpcWNLGOjlmippIJb+xe3awNj0VehlDwHC6PUEH5FZo5XNuiRfOiRa9wdV6XDR5kw9/yS+D4fwWHkhjYDrY974tUs0jg98Wh5t73fcFUdh4C1J53kMOMj7KdupocHtoua5r27tex7SHNcOoKr2SRasVGfwte76Nb/wCSuK6eDK8s9zMeSFD0V5/AeEdD2D2Pkb2na6pJpnS9ppDdQnL+0adIA2I2WxheEcLEyKJkQa2GXtowC+xLTm63O1W91Pdu4m78gpd8gaLJAHU7Ba0Gaxvdpa4X8r9L5q50k9NkNNmriuF8PK+SR8dulMRedTxZw7tcOwdQ0uN7c/G0zHhjD4gymWPV20bI5O88amRuc9g7rhVOe42KO6lV4mZqaW3VgixzFjmF6eEFmXA+FxEzp3tka94Ak7OaaJsoaKaJGxvAfQ238NlkPBuG7aWfS65ge1j1v7B5czQ5zoNXZlxaKJpV2eKeCTs+2EzPxanBw9edny+oWX7U/wDG7+Yrn11yl6cmpdNtbTJDD/4a4GLUY4dDiK165HPAHJrXSOdTf+kbbcl4j4OkJLH4h3ZdGipHD8Jd08tx5LSGLf8Ajf8AzH+qt2UuJhjLjZ0iyeZI2P5L3HWLqa5nlC1eJeTxluTw4ZumNjW7UT9411dzK18dxCyOw3vu8vh+f9FI4nDiRjmHk5paa50RSpmN4dxGH3Z+3jHgdpAPLr7X6K3PWTHP+kiGJTT97M8meTOdq1V5D4fl4+618yxDsTJE+hqYHtNX3g7SRt4UWrSgxzHbVIX3XZhvfvpfIDz5+SmsHw5LMP2p7GM/+mw98j/rf+nLyC5ketl3K29+TXXZHOiDxeMbE1zqdJpNOEY1aTt8bhszmOf0W7luQ/am65p2NiO/ZQvafZ0gJ+lnzHJTb+CoCA23ho6aAepGvTqonwulvYbhzDximxN9SLJ9Sea1YujcvdJMpvOmuDHh5MNhGdnHojaPAbe5J5nzJVBnwpxWJBEjC58t00lxF2BuBppo8/BX/NpY8LC+QMYDVABoFuOwG390Cq7wPkBsYl+3PQOpNgu9KNBSzRV3OP8AweYqUy7Ljg8K2JjY2imtFBZkRdFLXBkCIi9ARFixGIbG0vcQ1oFknkE8AguM8DqiEzdnxHUD5WL+Ro+xWDPs0ZLl4kcBqkADR4iS9yPSifT1WKfEy5kdEdx4YHvPPN1dB+nz6KG/zSB+JhaLMEZ0Rtb3i5+qrdvzc+ufgB1XOyZFtteK4/r9/wCxriXpJ+VyXbh7CmLDRsddhtm/Czde10pFRwzR29wyNA8SY/0et3D4gSND2mw4WPQ+q2Yrhrtl+DNSe9syIiK0iFAZ1gMVI89m+Ls6FB2oG63uhvup9FXkxq1pkppy9opwyDGD/wBt/wB39E/yTG9ML8nK2zYhrBbiAPNQ+L4h8Ix7n9B/VYsmDBj/ACZonJkvwjxkOVTRyOkmEQ7mlvZ34uBN36BSOc458MTpGMLyK2HOr3NeNKMwefuG0neHUUCPbkf75rfzHiCGGLtnOsXQA+IuPJoHX1VuK8fptQ9f5IXNd26RVzmn2jva9Xlyr/b4L5S1MTC/GyCRkbYTexZes+ZOwvzAWfFYDFwMLra7b4iwEjzrlfmQVx75rzv9m5aS14/RMYTOJIwNQLmnld/R3j9VgxmayS8zQ6DYe/VQWXxRueJRLLJM5pEvaOstILdIDeQbuar6VSk9KsvLkS7O7gjOOfOj41hN9BzOwA9Sdh7rHHLrOiBnbP67iJvmXbF30HmvTcG1zwZS98Y+5qpoPUD+z5q4ZdJFoAi0ho8AKr1Cs6fAsr5f/ZDLkc/BS8VhsVh7dPGySOh3oBRZsLtp5i+tfxK45LKHwMc3kQSPQuNbei3l8a2hQ2XTxdOsVOl8mS8rtaZ9SkRaSoxiBurVQ1HYmhdevNZERAFqZpmbMPGZXnYch4k+AA6rbUZxDlf2mB0Y+L4m/wAQ5fPce6hbal9vklOtrZTM2mxE+jFzMIw+od0Hk2xuR58tR8vJX/BYhkjGujILSNq/KvD0VfyPiKN0Ail2e0dm5mkkkDu/DXsR1tRE2YjAv7WAu7FzqdG9rgAaJ7riOVA+YrxCwxknG+7e9+fs0VLv261rx9F+RaGU5zHiWamHcc2nmP76rfXQmlS2jM009MIiL08CoudmTFYqTDklrWVpFEg7XZAIO5+94D63pamMyyOUgvbuOThYcPRw3WfqMVZJ1LLMdqHtkfBjiyMRyYd8Q06e5pe0Cq2Ld/oo7LODcOakilkoGxWlpB/lBB+RVh+wmtPaSV6tv+YNv6rJhcI2MENFWbJJJJPUk7k7KCxVTXqJNHvfpe01ociiabLS89ZHOef+4kLfAX1FpmZnwittvyERFI8CIiAguI8kkmLZIn6XtBGk/C4XdHoVW24wtd2UzTG/oeR9HLoK1cwy2OduiRocPqPMHmFiz9Isj7l5NGPO54fgqRNbm/YEn5Dmq7nc5dLG4Me1rRsHgWTe5obDahVn6qXzy8A11B8jGOGq7LhE8DS4ADcB4c0+o9xMeKZps9R4OFjYjqK8RsuRUuHpm6Wnyja4bzpjDRcKPXalO5jn8LWHvA7chuuf4zJ5YwXd17R4ggO+Rrf0JWRmSzWWua1hFXqcDVgEGm3exRVSlynwzysc1Xcz1lbi7El45EOv02r60p4LBhsCzDMt7qvxPxOr8LBvX06lYIM5e+drWQyCHb9qAHGQkGmNe0lrbNDY3z7wreOt8Hrr5N3EzNi3kOnoObz6N/U0Ft5Tg55HskDexiBBOreR4BuvIH29SpbKeG44aeRrkO5e7vG/GunrzUuuph6LXutmPJn3wgERF0jKEREAREQBaWMzeKL43tB6c3fyjdbM8Wprm2RYIsbEWKsHqovAZIYRpHZvF2C5pDvdwJv5BVZKtfgicqfkpedSB2IdiWtLWEi2lxY8nYOOkEOaDtv1F+SseI4JZLHpbNLoJD6fT962Oo07kT4+Kl58p7YgzHUGmwwCmX4F25LvnXkpKllx9Ntt5F5LqzPSUkDw/wAL/ZHl/aF1t01pocwb5nop5EWyIULUlFU6e2ERFMiEREAREQBERAEREAREQBERAamNwAk3BLXAEBwq6PMEEEOb5FcrkBfiHNY7S1shaAwEkuB7zmD7gcR8I2BXXZBYIGx6qvcMcJjClz3lrnkmiLoA8zv94+JWLqMHqUtL+WaMOXsT2Q2EzaMShj43BzTRMjrNjY7cgdvBTGbZ5hw0PLQ9w5Vs4f7uYUb/AIgZcG6MQ0czpf613T60K+SgeHsMJ8RHGdwTZHk0Wfyr3XOrHWPI8a+TSu2572YuKMsbKNdzxOeNYEji9rttgHcyD57gnodr1wlhmOw0UoutPdbfdZ4U0dfM2dz1UlmuVMxEZjePQ+LT4ELDw9k5wsPZF2rvE7ChvWwF+X1XQxdP6eT7RnvL3Rok0RFuMwREQBERAEREAREQBERAEREAREQBERAEREAREQBERAEREAREQBERAV7jtgODf5OaR862+aqfAjKxbT/0u/JSvFTHTZhhsO++xcLNGtzew8zXyC+cT5EzBiPEwW3S4A7uI6h1uJo2KPXZczKm8jyLxJshpR2fZeUWDA4ntY2SD7zQ75i1nXST3yYwiIvQEREAREQBERAEREAREQBERAEREAREQBERAEREAREQBERAEREARFXeMsykijY2LYvJBddEAAbA1zN/QqGS1EumSmXT0jU4uGjE4WXo4fR7f0cpDjOHXhHt525g+bwufvzSSTuveXCMkiyTvYuidzy9Oi6NncmqKIjk6WM/XV+i585FU5Wvr/g1VDhwn/7k98MtrCxA/h/8ipRaWSj9hF/AD891urfj/BfwjLf5MIiKwiEREAREQBERAEREAREQBERAEREAREQBERAEREAREQBERAEREAWtmGXsnYY5BbT8wfAg+BWyi8aTWmN6KNiv8PX3UcjdPnbXD3F7+ans0i7OPDMJ+GWNt9aa4foptQ3E+WyTxtEVamvDhZrkCOfusl9PMY67F5L1kdUu5lMmzLEMmcwSOqHYAOIGkGm93kRRF7Hc+i6DlOMM0LJCKLm2R58j7bKrZdwQ9z+0xDh5tabJ8i7wHorlGwNAAFAbAeSh0mPJO3ZLPUPSk9IiLeZgiIgCIiAIiIAiIgCIiAIiIAiIgCIiAIiIAiIgCIi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645024"/>
            <a:ext cx="3960440" cy="299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olorear-dibujos.com/dibujos-para-colorear/dibujos-para-colorear-enermanos/dibujos-para-colorear-ener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4644008" cy="645813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534400" cy="4320480"/>
          </a:xfrm>
        </p:spPr>
        <p:txBody>
          <a:bodyPr>
            <a:noAutofit/>
          </a:bodyPr>
          <a:lstStyle/>
          <a:p>
            <a:r>
              <a:rPr lang="es-MX" sz="4400" dirty="0" smtClean="0">
                <a:solidFill>
                  <a:schemeClr val="tx1"/>
                </a:solidFill>
              </a:rPr>
              <a:t>Los conflictos se pueden clasificar de acuerdo con tres criterios: </a:t>
            </a:r>
            <a:br>
              <a:rPr lang="es-MX" sz="4400" dirty="0" smtClean="0">
                <a:solidFill>
                  <a:schemeClr val="tx1"/>
                </a:solidFill>
              </a:rPr>
            </a:br>
            <a:r>
              <a:rPr lang="es-MX" sz="4400" dirty="0" smtClean="0">
                <a:solidFill>
                  <a:schemeClr val="tx1"/>
                </a:solidFill>
              </a:rPr>
              <a:t/>
            </a:r>
            <a:br>
              <a:rPr lang="es-MX" sz="4400" dirty="0" smtClean="0">
                <a:solidFill>
                  <a:schemeClr val="tx1"/>
                </a:solidFill>
              </a:rPr>
            </a:b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dirty="0" smtClean="0">
                <a:solidFill>
                  <a:srgbClr val="FF0000"/>
                </a:solidFill>
              </a:rPr>
              <a:t>motivos, partes enfrentadas y número de víctimas </a:t>
            </a:r>
            <a:endParaRPr lang="es-MX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MOTIVOS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RELACIÓN Y COMUNICACIÓN:  origen en fuertes emociones , estereotipos o en comunicación deficiente. Valores o intereses incompatibles</a:t>
            </a:r>
          </a:p>
          <a:p>
            <a:r>
              <a:rPr lang="es-MX" dirty="0" smtClean="0"/>
              <a:t>AUTORIDAD: los cuales están relacionados con el reparto del poder y la autoridad en la sociedad. Se dan por falta de igualdad y de oportunidades  o por la disputa de autoridad por actores armados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RECURSOS: motivados por el control y el uso de recursos estratégicos de carácter natural (energéticos, hídricos) o geográficos (ubicación espacial)</a:t>
            </a:r>
          </a:p>
          <a:p>
            <a:r>
              <a:rPr lang="es-MX" dirty="0" smtClean="0"/>
              <a:t>IDENTIDAD Y ÉTNICOS:  que se concentran en la diferencias de carácter étnico, religioso, tribal o lingüístico, que se superponen a problemas como la existencia de privilegios o la enemistad entre comunidades   </a:t>
            </a:r>
            <a:endParaRPr lang="es-MX" dirty="0"/>
          </a:p>
        </p:txBody>
      </p:sp>
    </p:spTree>
  </p:cSld>
  <p:clrMapOvr>
    <a:masterClrMapping/>
  </p:clrMapOvr>
  <p:transition spd="med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PARTES ENFRENTADAS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ARMADOS INTERNACIONALES:  son aquellos que involucran a dos o más Estados que disputan fronteras, recursos naturales o posiciones de dominio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ARMADOS INTERNOS: son los que estallan al interior del mismo Estado y se originan por el intento de un grupo de tomar o conservar el poder mediante la fuerza</a:t>
            </a:r>
            <a:endParaRPr lang="es-MX" dirty="0"/>
          </a:p>
        </p:txBody>
      </p:sp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NÚMERO DE VÍCTIMAS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ARMADO MENOR O CONFLICTO VIOLENTO SIMPLE: es aquel en el que el número de víctimas relacionadas con los combates es inferior a mil personas.</a:t>
            </a:r>
            <a:endParaRPr lang="es-MX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INTERMEDIO O CONFLICTO VIOLENTO CON BAJA INTENSIDAD:  es en el que se registran más de mil víctimas durante el conflicto, pero menos de mil en un solo año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1913384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GUERRA O CONFLICTO VIOLENTO DE ALTA INTENSIDAD: su intensidad eleva el número de víctimas a más de mil en un </a:t>
            </a:r>
            <a:r>
              <a:rPr lang="es-MX" dirty="0" smtClean="0"/>
              <a:t>año</a:t>
            </a:r>
          </a:p>
          <a:p>
            <a:r>
              <a:rPr lang="es-MX" smtClean="0"/>
              <a:t>UW’AX</a:t>
            </a:r>
            <a:endParaRPr lang="es-MX" dirty="0"/>
          </a:p>
        </p:txBody>
      </p:sp>
    </p:spTree>
  </p:cSld>
  <p:clrMapOvr>
    <a:masterClrMapping/>
  </p:clrMapOvr>
  <p:transition spd="med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123</TotalTime>
  <Words>430</Words>
  <Application>Microsoft Office PowerPoint</Application>
  <PresentationFormat>Presentación en pantalla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CONFLICTOS Y PAZ EN EL MUNDO</vt:lpstr>
      <vt:lpstr>¿Qué es un conflicto?</vt:lpstr>
      <vt:lpstr>¿Todos los conflictos son violentos?</vt:lpstr>
      <vt:lpstr>Los conflictos se pueden clasificar de acuerdo con tres criterios:    motivos, partes enfrentadas y número de víctimas </vt:lpstr>
      <vt:lpstr>MOTIVOS</vt:lpstr>
      <vt:lpstr>PARTES ENFRENTADAS</vt:lpstr>
      <vt:lpstr>NÚMERO DE VÍCTIMAS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CONFLICTOS Y PAZ EN EL MUNDO</dc:title>
  <dc:creator>Andrea</dc:creator>
  <cp:lastModifiedBy>Andrea</cp:lastModifiedBy>
  <cp:revision>9</cp:revision>
  <dcterms:created xsi:type="dcterms:W3CDTF">2013-09-19T13:39:15Z</dcterms:created>
  <dcterms:modified xsi:type="dcterms:W3CDTF">2013-09-19T19:34:59Z</dcterms:modified>
</cp:coreProperties>
</file>