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58" r:id="rId4"/>
    <p:sldId id="260" r:id="rId5"/>
    <p:sldId id="257" r:id="rId6"/>
    <p:sldId id="259" r:id="rId7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Triángulo isósceles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01E3896A-1DC2-48BA-8C12-53C3A874CEDC}" type="datetimeFigureOut">
              <a:rPr lang="es-MX" smtClean="0"/>
              <a:t>12/08/2013</a:t>
            </a:fld>
            <a:endParaRPr lang="es-MX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s-MX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0B253AA9-DC4E-4857-897B-BE5757191EE4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3896A-1DC2-48BA-8C12-53C3A874CEDC}" type="datetimeFigureOut">
              <a:rPr lang="es-MX" smtClean="0"/>
              <a:t>12/08/2013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53AA9-DC4E-4857-897B-BE5757191EE4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3896A-1DC2-48BA-8C12-53C3A874CEDC}" type="datetimeFigureOut">
              <a:rPr lang="es-MX" smtClean="0"/>
              <a:t>12/08/2013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53AA9-DC4E-4857-897B-BE5757191EE4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01E3896A-1DC2-48BA-8C12-53C3A874CEDC}" type="datetimeFigureOut">
              <a:rPr lang="es-MX" smtClean="0"/>
              <a:t>12/08/2013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53AA9-DC4E-4857-897B-BE5757191EE4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riángulo rectángulo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Triángulo isósceles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01E3896A-1DC2-48BA-8C12-53C3A874CEDC}" type="datetimeFigureOut">
              <a:rPr lang="es-MX" smtClean="0"/>
              <a:t>12/08/2013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0B253AA9-DC4E-4857-897B-BE5757191EE4}" type="slidenum">
              <a:rPr lang="es-MX" smtClean="0"/>
              <a:t>‹Nº›</a:t>
            </a:fld>
            <a:endParaRPr lang="es-MX"/>
          </a:p>
        </p:txBody>
      </p:sp>
      <p:cxnSp>
        <p:nvCxnSpPr>
          <p:cNvPr id="11" name="10 Conector recto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01E3896A-1DC2-48BA-8C12-53C3A874CEDC}" type="datetimeFigureOut">
              <a:rPr lang="es-MX" smtClean="0"/>
              <a:t>12/08/2013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0B253AA9-DC4E-4857-897B-BE5757191EE4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01E3896A-1DC2-48BA-8C12-53C3A874CEDC}" type="datetimeFigureOut">
              <a:rPr lang="es-MX" smtClean="0"/>
              <a:t>12/08/2013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0B253AA9-DC4E-4857-897B-BE5757191EE4}" type="slidenum">
              <a:rPr lang="es-MX" smtClean="0"/>
              <a:t>‹Nº›</a:t>
            </a:fld>
            <a:endParaRPr lang="es-MX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3896A-1DC2-48BA-8C12-53C3A874CEDC}" type="datetimeFigureOut">
              <a:rPr lang="es-MX" smtClean="0"/>
              <a:t>12/08/2013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53AA9-DC4E-4857-897B-BE5757191EE4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01E3896A-1DC2-48BA-8C12-53C3A874CEDC}" type="datetimeFigureOut">
              <a:rPr lang="es-MX" smtClean="0"/>
              <a:t>12/08/2013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0B253AA9-DC4E-4857-897B-BE5757191EE4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01E3896A-1DC2-48BA-8C12-53C3A874CEDC}" type="datetimeFigureOut">
              <a:rPr lang="es-MX" smtClean="0"/>
              <a:t>12/08/2013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0B253AA9-DC4E-4857-897B-BE5757191EE4}" type="slidenum">
              <a:rPr lang="es-MX" smtClean="0"/>
              <a:t>‹Nº›</a:t>
            </a:fld>
            <a:endParaRPr lang="es-MX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01E3896A-1DC2-48BA-8C12-53C3A874CEDC}" type="datetimeFigureOut">
              <a:rPr lang="es-MX" smtClean="0"/>
              <a:t>12/08/2013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0B253AA9-DC4E-4857-897B-BE5757191EE4}" type="slidenum">
              <a:rPr lang="es-MX" smtClean="0"/>
              <a:t>‹Nº›</a:t>
            </a:fld>
            <a:endParaRPr lang="es-MX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Triángulo rectángulo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7 Conector recto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01E3896A-1DC2-48BA-8C12-53C3A874CEDC}" type="datetimeFigureOut">
              <a:rPr lang="es-MX" smtClean="0"/>
              <a:t>12/08/2013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s-MX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0B253AA9-DC4E-4857-897B-BE5757191EE4}" type="slidenum">
              <a:rPr lang="es-MX" smtClean="0"/>
              <a:t>‹Nº›</a:t>
            </a:fld>
            <a:endParaRPr lang="es-MX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http://www.elcolombiano.com/BancoMedios/Imagenes/grupos-guerrilleros-colombianos-2808201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60" y="-50122"/>
            <a:ext cx="9122640" cy="690812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 descr="http://www.atlas.com.co/sia/public/uploads/lr_article/mapa_bacrim_Colombi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0"/>
            <a:ext cx="6696744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 descr="http://www.atlas.com.co/sia/public/uploads/lr_article/mapa_conflicto_201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8112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 descr="http://www.congresovisible.org/media/uploads/blogs/imagen_combates_entre_el_estado_y_los_diferentes_grupos_armados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88446" cy="66693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http://naritoons.files.wordpress.com/2011/07/coloparamaplayer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712" y="0"/>
            <a:ext cx="5688632" cy="689210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 descr="http://static.elespectador.com/archivos/2011/11/1de93898df1054bbaca0b7c652b1a8e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76054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ío">
  <a:themeElements>
    <a:clrScheme name="Brío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Brío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Brío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39</TotalTime>
  <Words>0</Words>
  <Application>Microsoft Office PowerPoint</Application>
  <PresentationFormat>Presentación en pantalla (4:3)</PresentationFormat>
  <Paragraphs>0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Brío</vt:lpstr>
      <vt:lpstr>Diapositiva 1</vt:lpstr>
      <vt:lpstr>Diapositiva 2</vt:lpstr>
      <vt:lpstr>Diapositiva 3</vt:lpstr>
      <vt:lpstr>Diapositiva 4</vt:lpstr>
      <vt:lpstr>Diapositiva 5</vt:lpstr>
      <vt:lpstr>Diapositiva 6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Andrea</dc:creator>
  <cp:lastModifiedBy>Andrea</cp:lastModifiedBy>
  <cp:revision>4</cp:revision>
  <dcterms:created xsi:type="dcterms:W3CDTF">2013-08-12T13:56:59Z</dcterms:created>
  <dcterms:modified xsi:type="dcterms:W3CDTF">2013-08-12T14:36:50Z</dcterms:modified>
</cp:coreProperties>
</file>