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7C39-6116-4631-BE65-72249B1095E7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A0A7D-0E78-4E5C-9F21-DC87F161D7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81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0A7D-0E78-4E5C-9F21-DC87F161D7E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46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5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3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19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74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61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3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62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9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03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19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64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ACAA-1CB0-4062-9DF3-F12AEF0EF902}" type="datetimeFigureOut">
              <a:rPr lang="es-ES" smtClean="0"/>
              <a:t>12/02/2014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F11A-F1FB-49FE-BB1A-CA73C2D65B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33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euhistory.com/travel/travel_grecia/image01/sans-titre.jpg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07" y="764704"/>
            <a:ext cx="4238625" cy="4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hgFJlgD5GTI/UX7PZ0BMNsI/AAAAAAAAACg/T0DefpqiiTk/s640/grecia-antigua%255B1%25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1" y="476672"/>
            <a:ext cx="6096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3792" y="22464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LA POLÍTICA EN LA ANTIGÜEDAD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5657671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Ciudad </a:t>
            </a:r>
            <a:r>
              <a:rPr lang="es-ES" dirty="0"/>
              <a:t>amurallada, los campos de cultivos , de pastoreo y los puertos que la comunicaban con el </a:t>
            </a:r>
            <a:r>
              <a:rPr lang="es-ES" dirty="0" smtClean="0"/>
              <a:t>exterior. </a:t>
            </a:r>
            <a:r>
              <a:rPr lang="es-ES" dirty="0"/>
              <a:t>Cada polis controlaba su territorio y no aceptaba la sumisión a ningún poder exterior</a:t>
            </a:r>
            <a:r>
              <a:rPr lang="es-ES" dirty="0" smtClean="0"/>
              <a:t>.  Max 10.000 habitantes, territorio: </a:t>
            </a:r>
            <a:r>
              <a:rPr lang="es-ES" dirty="0"/>
              <a:t>1.000 y 3.000 km².</a:t>
            </a:r>
          </a:p>
        </p:txBody>
      </p:sp>
    </p:spTree>
    <p:extLst>
      <p:ext uri="{BB962C8B-B14F-4D97-AF65-F5344CB8AC3E}">
        <p14:creationId xmlns:p14="http://schemas.microsoft.com/office/powerpoint/2010/main" val="77266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gregoog.wikispaces.com/file/view/grecia_sociedad.jpg/437981318/397x303/grecia_socie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66" y="3634565"/>
            <a:ext cx="42027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Pentágono"/>
          <p:cNvSpPr/>
          <p:nvPr/>
        </p:nvSpPr>
        <p:spPr>
          <a:xfrm>
            <a:off x="251520" y="3501008"/>
            <a:ext cx="8784976" cy="3693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6" descr="http://conformeadios.files.wordpress.com/2012/02/areopa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5008"/>
            <a:ext cx="3152790" cy="3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350100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Época arcaica (siglos VIII </a:t>
            </a:r>
            <a:r>
              <a:rPr lang="es-ES" b="1" dirty="0" err="1"/>
              <a:t>a.C</a:t>
            </a:r>
            <a:r>
              <a:rPr lang="es-ES" b="1" dirty="0"/>
              <a:t>-VI </a:t>
            </a:r>
            <a:r>
              <a:rPr lang="es-ES" b="1" dirty="0" err="1"/>
              <a:t>a.C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09023" y="3892172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</a:t>
            </a:r>
            <a:r>
              <a:rPr lang="es-ES" dirty="0"/>
              <a:t>reyes fueron perdiendo poder  frente a la aristocracia. </a:t>
            </a:r>
            <a:endParaRPr lang="es-ES" dirty="0" smtClean="0"/>
          </a:p>
          <a:p>
            <a:r>
              <a:rPr lang="es-ES" dirty="0" smtClean="0"/>
              <a:t>Golpe </a:t>
            </a:r>
            <a:r>
              <a:rPr lang="es-ES" dirty="0"/>
              <a:t>de estado, aparecen primero la figura del legislador y después del Tirano.</a:t>
            </a:r>
          </a:p>
        </p:txBody>
      </p:sp>
      <p:pic>
        <p:nvPicPr>
          <p:cNvPr id="2050" name="Picture 2" descr="http://remilitari.com/cronolog/hopli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557"/>
            <a:ext cx="2905125" cy="31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TlAIORmmdJcyZ8Trpp9SE4VUUoHU_HzdLclx5wvhsNQUrhH4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" y="1628800"/>
            <a:ext cx="10081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828371" y="388414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desordenes de la época arcaica se organizó un sistema representativo. Participan los ciudadanos (20 años)</a:t>
            </a:r>
            <a:endParaRPr lang="es-ES" dirty="0"/>
          </a:p>
        </p:txBody>
      </p:sp>
      <p:sp>
        <p:nvSpPr>
          <p:cNvPr id="14" name="AutoShape 10" descr="http://recursos.cnice.mec.es/latingriego/Palladium/cclasica/images/social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AutoShape 12" descr="http://recursos.cnice.mec.es/latingriego/Palladium/cclasica/images/social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14" descr="http://recursos.cnice.mec.es/latingriego/Palladium/cclasica/images/social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AutoShape 16" descr="Solo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6" name="Picture 18" descr="Sol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44" y="245008"/>
            <a:ext cx="1905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8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1.bp.blogspot.com/-S2s8_KoeGpk/T3dAzaK15ZI/AAAAAAAAAAM/s6FKqW_11Xw/s1600/organizacion%2Bpolitica%2Batenie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0" y="867467"/>
            <a:ext cx="7807798" cy="55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2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93857" y="1829229"/>
            <a:ext cx="3240360" cy="154215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Platón, la política es definida como el arte de la convivencia, una condición natural del ser humano</a:t>
            </a:r>
          </a:p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3923928" y="548680"/>
            <a:ext cx="4032448" cy="59046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000" dirty="0" smtClean="0"/>
              <a:t>Para Aristóteles el ser humano es un </a:t>
            </a:r>
            <a:r>
              <a:rPr lang="es-ES" sz="2000" dirty="0" err="1" smtClean="0"/>
              <a:t>zoon</a:t>
            </a:r>
            <a:r>
              <a:rPr lang="es-ES" sz="2000" dirty="0" smtClean="0"/>
              <a:t> </a:t>
            </a:r>
            <a:r>
              <a:rPr lang="es-ES" sz="2000" dirty="0" err="1" smtClean="0"/>
              <a:t>politikon</a:t>
            </a:r>
            <a:r>
              <a:rPr lang="es-ES" sz="2000" dirty="0"/>
              <a:t> </a:t>
            </a:r>
            <a:r>
              <a:rPr lang="es-ES" sz="2000" dirty="0" smtClean="0"/>
              <a:t>(animal político)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Un ser dotado de alma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Vive en la polis (sociedad) en comunidad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Significa una asociación cuyos elementos constitutivos son el __ __ __ y la __ __ __</a:t>
            </a:r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000" dirty="0" smtClean="0"/>
              <a:t>El ser humano distingue lo bueno de lo malo, lo justo de lo injusto a través de la palabra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1383248" y="3344761"/>
            <a:ext cx="648072" cy="760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18169" y="39765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__ __ ___ y __ __ __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465313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Permite distinguir a los humanos de los demás seres</a:t>
            </a:r>
            <a:endParaRPr lang="es-ES" b="1" i="1" dirty="0"/>
          </a:p>
        </p:txBody>
      </p:sp>
      <p:pic>
        <p:nvPicPr>
          <p:cNvPr id="4098" name="Picture 2" descr="https://encrypted-tbn1.gstatic.com/images?q=tbn:ANd9GcQFy6bYROnr6p4DT1IieFMpE6EDQVLx0_c-mPUkGF5x8ylIjrb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7"/>
            <a:ext cx="1763688" cy="27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b/b4/Pla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693"/>
            <a:ext cx="1637559" cy="17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61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PARA ESTOS HELENOS ÁTICOS LA POLÍTICA ES: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918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dirty="0" smtClean="0"/>
              <a:t>La ciencia de la sociedad que se ocupa no sólo del gobierno, de las leyes, de la ciudadanía, de las llamadas instituciones políticas, sino también de la actividad humana en general: de la procreación, de la familia, de la educación y de la </a:t>
            </a:r>
            <a:r>
              <a:rPr lang="es-ES" u="sng" dirty="0" smtClean="0"/>
              <a:t>virtud política</a:t>
            </a:r>
            <a:r>
              <a:rPr lang="es-ES" dirty="0" smtClean="0"/>
              <a:t>, de la ética, de la justicia y del bien común como bien supremo de la sociedad</a:t>
            </a:r>
            <a:endParaRPr lang="es-ES" dirty="0"/>
          </a:p>
        </p:txBody>
      </p:sp>
      <p:sp>
        <p:nvSpPr>
          <p:cNvPr id="8" name="7 Flecha izquierda y derecha"/>
          <p:cNvSpPr/>
          <p:nvPr/>
        </p:nvSpPr>
        <p:spPr>
          <a:xfrm>
            <a:off x="4499992" y="4293096"/>
            <a:ext cx="1656184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460320" y="3933056"/>
            <a:ext cx="2088232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EL SER HUMANO ES POLÍTICO POR NATURALEZA</a:t>
            </a:r>
            <a:endParaRPr lang="es-E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0"/>
            <a:ext cx="3815916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88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267</Words>
  <Application>Microsoft Office PowerPoint</Application>
  <PresentationFormat>Presentación en pantalla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LA POLÍTICA EN LA ANTIGÜEDAD</vt:lpstr>
      <vt:lpstr>Presentación de PowerPoint</vt:lpstr>
      <vt:lpstr>Presentación de PowerPoint</vt:lpstr>
      <vt:lpstr>Presentación de PowerPoint</vt:lpstr>
      <vt:lpstr>PARA ESTOS HELENOS ÁTICOS LA POLÍTICA 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POLÍTICA EN LA ANTIGÜEDAD</dc:title>
  <dc:creator>ANDREA</dc:creator>
  <cp:lastModifiedBy>ANDREA</cp:lastModifiedBy>
  <cp:revision>15</cp:revision>
  <dcterms:created xsi:type="dcterms:W3CDTF">2014-02-12T12:51:38Z</dcterms:created>
  <dcterms:modified xsi:type="dcterms:W3CDTF">2014-02-12T15:56:39Z</dcterms:modified>
</cp:coreProperties>
</file>