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73" r:id="rId9"/>
    <p:sldId id="263" r:id="rId10"/>
    <p:sldId id="264" r:id="rId11"/>
    <p:sldId id="265" r:id="rId12"/>
    <p:sldId id="266" r:id="rId13"/>
    <p:sldId id="267" r:id="rId14"/>
    <p:sldId id="268" r:id="rId15"/>
    <p:sldId id="269" r:id="rId16"/>
    <p:sldId id="271" r:id="rId17"/>
    <p:sldId id="270" r:id="rId18"/>
    <p:sldId id="272"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E5BBAC-B0B5-459E-A2F0-074F07628C0E}"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s-ES"/>
        </a:p>
      </dgm:t>
    </dgm:pt>
    <dgm:pt modelId="{33B36A0E-5A18-40E0-92F6-7CE4F8E083CD}">
      <dgm:prSet phldrT="[Texto]"/>
      <dgm:spPr/>
      <dgm:t>
        <a:bodyPr/>
        <a:lstStyle/>
        <a:p>
          <a:r>
            <a:rPr lang="es-ES" dirty="0" smtClean="0"/>
            <a:t>DEMOGRAFÍA</a:t>
          </a:r>
          <a:endParaRPr lang="es-ES" dirty="0"/>
        </a:p>
      </dgm:t>
    </dgm:pt>
    <dgm:pt modelId="{B8A3EB30-24A7-44F9-8D2D-6C964C58E668}" type="parTrans" cxnId="{76786409-1D1C-4352-85D5-7DB70903A3B9}">
      <dgm:prSet/>
      <dgm:spPr/>
      <dgm:t>
        <a:bodyPr/>
        <a:lstStyle/>
        <a:p>
          <a:endParaRPr lang="es-ES"/>
        </a:p>
      </dgm:t>
    </dgm:pt>
    <dgm:pt modelId="{98DAD4EA-0BAB-4984-8324-BC35CEF56969}" type="sibTrans" cxnId="{76786409-1D1C-4352-85D5-7DB70903A3B9}">
      <dgm:prSet/>
      <dgm:spPr/>
      <dgm:t>
        <a:bodyPr/>
        <a:lstStyle/>
        <a:p>
          <a:endParaRPr lang="es-ES"/>
        </a:p>
      </dgm:t>
    </dgm:pt>
    <dgm:pt modelId="{2F8CB5B7-DF5F-4774-8CD5-23590C1A6EEF}">
      <dgm:prSet phldrT="[Texto]" custT="1"/>
      <dgm:spPr/>
      <dgm:t>
        <a:bodyPr/>
        <a:lstStyle/>
        <a:p>
          <a:r>
            <a:rPr lang="es-ES" sz="1800" dirty="0" smtClean="0"/>
            <a:t>Aporta una visión cuantitativa de las características de la población (género, etnia, edad)</a:t>
          </a:r>
          <a:endParaRPr lang="es-ES" sz="1800" dirty="0"/>
        </a:p>
      </dgm:t>
    </dgm:pt>
    <dgm:pt modelId="{9027267A-6AC9-4C45-BB9E-8DAE92B7375F}" type="parTrans" cxnId="{83AFA97F-5654-4215-A091-7880EB3A8825}">
      <dgm:prSet/>
      <dgm:spPr/>
      <dgm:t>
        <a:bodyPr/>
        <a:lstStyle/>
        <a:p>
          <a:endParaRPr lang="es-ES"/>
        </a:p>
      </dgm:t>
    </dgm:pt>
    <dgm:pt modelId="{1DC200E2-951D-4BDA-BC5A-02368C52245A}" type="sibTrans" cxnId="{83AFA97F-5654-4215-A091-7880EB3A8825}">
      <dgm:prSet/>
      <dgm:spPr/>
      <dgm:t>
        <a:bodyPr/>
        <a:lstStyle/>
        <a:p>
          <a:endParaRPr lang="es-ES"/>
        </a:p>
      </dgm:t>
    </dgm:pt>
    <dgm:pt modelId="{123130BD-946B-4889-A1F2-F133EA5FC820}">
      <dgm:prSet phldrT="[Texto]" custT="1"/>
      <dgm:spPr/>
      <dgm:t>
        <a:bodyPr/>
        <a:lstStyle/>
        <a:p>
          <a:r>
            <a:rPr lang="es-ES" sz="1800" dirty="0" smtClean="0"/>
            <a:t>La geografía de la población (contexto espacial)</a:t>
          </a:r>
          <a:endParaRPr lang="es-ES" sz="1800" dirty="0"/>
        </a:p>
      </dgm:t>
    </dgm:pt>
    <dgm:pt modelId="{822A04D4-08F0-43BF-B9E0-635F3056C249}" type="parTrans" cxnId="{2E9B79DC-ADCC-404A-B3CA-B022CF90BAEB}">
      <dgm:prSet/>
      <dgm:spPr/>
      <dgm:t>
        <a:bodyPr/>
        <a:lstStyle/>
        <a:p>
          <a:endParaRPr lang="es-ES"/>
        </a:p>
      </dgm:t>
    </dgm:pt>
    <dgm:pt modelId="{BC39C60C-B58B-4807-831A-79D69E1CB43C}" type="sibTrans" cxnId="{2E9B79DC-ADCC-404A-B3CA-B022CF90BAEB}">
      <dgm:prSet/>
      <dgm:spPr/>
      <dgm:t>
        <a:bodyPr/>
        <a:lstStyle/>
        <a:p>
          <a:endParaRPr lang="es-ES"/>
        </a:p>
      </dgm:t>
    </dgm:pt>
    <dgm:pt modelId="{6ACB3A5D-C6BA-4296-8CB0-6D9506181166}">
      <dgm:prSet phldrT="[Texto]" custT="1"/>
      <dgm:spPr/>
      <dgm:t>
        <a:bodyPr/>
        <a:lstStyle/>
        <a:p>
          <a:r>
            <a:rPr lang="es-ES" sz="1800" dirty="0" smtClean="0"/>
            <a:t>Historia (como cambian V.D en el tiempo)</a:t>
          </a:r>
          <a:endParaRPr lang="es-ES" sz="1800" dirty="0"/>
        </a:p>
      </dgm:t>
    </dgm:pt>
    <dgm:pt modelId="{24A3E74F-C0D5-4407-913F-4472D7E7D51F}" type="parTrans" cxnId="{EEE0742A-72E8-4B19-8A50-7E9A8160760A}">
      <dgm:prSet/>
      <dgm:spPr/>
      <dgm:t>
        <a:bodyPr/>
        <a:lstStyle/>
        <a:p>
          <a:endParaRPr lang="es-ES"/>
        </a:p>
      </dgm:t>
    </dgm:pt>
    <dgm:pt modelId="{8C5DF921-B0D2-4985-99CC-46D5D2AA94C7}" type="sibTrans" cxnId="{EEE0742A-72E8-4B19-8A50-7E9A8160760A}">
      <dgm:prSet/>
      <dgm:spPr/>
      <dgm:t>
        <a:bodyPr/>
        <a:lstStyle/>
        <a:p>
          <a:endParaRPr lang="es-ES"/>
        </a:p>
      </dgm:t>
    </dgm:pt>
    <dgm:pt modelId="{B9914C6F-8F4E-430B-91A8-1F73DB1ABE8C}">
      <dgm:prSet phldrT="[Texto]"/>
      <dgm:spPr/>
      <dgm:t>
        <a:bodyPr/>
        <a:lstStyle/>
        <a:p>
          <a:r>
            <a:rPr lang="es-ES" dirty="0" smtClean="0"/>
            <a:t>Se apoya en</a:t>
          </a:r>
          <a:endParaRPr lang="es-ES" dirty="0"/>
        </a:p>
      </dgm:t>
    </dgm:pt>
    <dgm:pt modelId="{3EB1E77A-B79D-4139-85EA-66E4B7B9AF3A}" type="parTrans" cxnId="{FAF8A830-81F0-49A4-AFD2-7E9419A52168}">
      <dgm:prSet/>
      <dgm:spPr/>
      <dgm:t>
        <a:bodyPr/>
        <a:lstStyle/>
        <a:p>
          <a:endParaRPr lang="es-ES"/>
        </a:p>
      </dgm:t>
    </dgm:pt>
    <dgm:pt modelId="{FB187ADA-B445-451F-A567-209C1D28FAD1}" type="sibTrans" cxnId="{FAF8A830-81F0-49A4-AFD2-7E9419A52168}">
      <dgm:prSet/>
      <dgm:spPr/>
      <dgm:t>
        <a:bodyPr/>
        <a:lstStyle/>
        <a:p>
          <a:endParaRPr lang="es-ES"/>
        </a:p>
      </dgm:t>
    </dgm:pt>
    <dgm:pt modelId="{A5D026E0-0745-4DE4-BDFD-C234653DB46C}">
      <dgm:prSet phldrT="[Texto]" custT="1"/>
      <dgm:spPr/>
      <dgm:t>
        <a:bodyPr/>
        <a:lstStyle/>
        <a:p>
          <a:r>
            <a:rPr lang="es-ES" sz="1800" dirty="0" smtClean="0"/>
            <a:t>La economía (participación en las dinámicas E.)</a:t>
          </a:r>
          <a:endParaRPr lang="es-ES" sz="1800" dirty="0"/>
        </a:p>
      </dgm:t>
    </dgm:pt>
    <dgm:pt modelId="{62AB0E8E-A118-419C-8E7C-3980331A77E7}" type="parTrans" cxnId="{5F867A48-66EC-4DFA-8D56-8D65B1366E52}">
      <dgm:prSet/>
      <dgm:spPr/>
      <dgm:t>
        <a:bodyPr/>
        <a:lstStyle/>
        <a:p>
          <a:endParaRPr lang="es-ES"/>
        </a:p>
      </dgm:t>
    </dgm:pt>
    <dgm:pt modelId="{1E64B380-011A-4817-93C1-B5B0437B3831}" type="sibTrans" cxnId="{5F867A48-66EC-4DFA-8D56-8D65B1366E52}">
      <dgm:prSet/>
      <dgm:spPr/>
      <dgm:t>
        <a:bodyPr/>
        <a:lstStyle/>
        <a:p>
          <a:endParaRPr lang="es-ES"/>
        </a:p>
      </dgm:t>
    </dgm:pt>
    <dgm:pt modelId="{CBD9F609-40F6-4843-9CA6-2C10D43980AC}">
      <dgm:prSet custT="1"/>
      <dgm:spPr/>
      <dgm:t>
        <a:bodyPr/>
        <a:lstStyle/>
        <a:p>
          <a:r>
            <a:rPr lang="es-ES" sz="1800" dirty="0" smtClean="0"/>
            <a:t>La estadística (indicadores # y explicar fenómenos sociales)</a:t>
          </a:r>
          <a:endParaRPr lang="es-ES" sz="1800" dirty="0"/>
        </a:p>
      </dgm:t>
    </dgm:pt>
    <dgm:pt modelId="{D939325A-5F82-405E-BC50-206E564FE2F3}" type="sibTrans" cxnId="{89B63524-4293-4C5D-83DE-86948B49566B}">
      <dgm:prSet/>
      <dgm:spPr/>
      <dgm:t>
        <a:bodyPr/>
        <a:lstStyle/>
        <a:p>
          <a:endParaRPr lang="es-ES"/>
        </a:p>
      </dgm:t>
    </dgm:pt>
    <dgm:pt modelId="{0C50EF7D-D069-4FBA-B7C2-3F19CF03899A}" type="parTrans" cxnId="{89B63524-4293-4C5D-83DE-86948B49566B}">
      <dgm:prSet/>
      <dgm:spPr/>
      <dgm:t>
        <a:bodyPr/>
        <a:lstStyle/>
        <a:p>
          <a:endParaRPr lang="es-ES"/>
        </a:p>
      </dgm:t>
    </dgm:pt>
    <dgm:pt modelId="{0478A075-964D-432E-B197-7460B74C34E9}">
      <dgm:prSet/>
      <dgm:spPr/>
      <dgm:t>
        <a:bodyPr/>
        <a:lstStyle/>
        <a:p>
          <a:r>
            <a:rPr lang="es-ES" dirty="0" smtClean="0"/>
            <a:t>Otras: Sociología, Antropología, Psicología.</a:t>
          </a:r>
          <a:endParaRPr lang="es-ES" dirty="0"/>
        </a:p>
      </dgm:t>
    </dgm:pt>
    <dgm:pt modelId="{25265AE0-798F-4F67-A90E-5F62E7A9B9DD}" type="parTrans" cxnId="{A0033C58-E15D-4B51-996A-C6B8D2BCFA73}">
      <dgm:prSet/>
      <dgm:spPr/>
      <dgm:t>
        <a:bodyPr/>
        <a:lstStyle/>
        <a:p>
          <a:endParaRPr lang="es-ES"/>
        </a:p>
      </dgm:t>
    </dgm:pt>
    <dgm:pt modelId="{853C6BBF-7C5D-4B4B-9335-79D8CD9D72AA}" type="sibTrans" cxnId="{A0033C58-E15D-4B51-996A-C6B8D2BCFA73}">
      <dgm:prSet/>
      <dgm:spPr/>
      <dgm:t>
        <a:bodyPr/>
        <a:lstStyle/>
        <a:p>
          <a:endParaRPr lang="es-ES"/>
        </a:p>
      </dgm:t>
    </dgm:pt>
    <dgm:pt modelId="{D695587B-3076-4645-B049-CB43CB6A3588}" type="pres">
      <dgm:prSet presAssocID="{E6E5BBAC-B0B5-459E-A2F0-074F07628C0E}" presName="hierChild1" presStyleCnt="0">
        <dgm:presLayoutVars>
          <dgm:chPref val="1"/>
          <dgm:dir/>
          <dgm:animOne val="branch"/>
          <dgm:animLvl val="lvl"/>
          <dgm:resizeHandles/>
        </dgm:presLayoutVars>
      </dgm:prSet>
      <dgm:spPr/>
    </dgm:pt>
    <dgm:pt modelId="{910E6645-D5CD-457A-BE7A-184FFE8C0312}" type="pres">
      <dgm:prSet presAssocID="{33B36A0E-5A18-40E0-92F6-7CE4F8E083CD}" presName="hierRoot1" presStyleCnt="0"/>
      <dgm:spPr/>
    </dgm:pt>
    <dgm:pt modelId="{E3DC95BD-509D-4C8A-AF2B-F6277AF70DB5}" type="pres">
      <dgm:prSet presAssocID="{33B36A0E-5A18-40E0-92F6-7CE4F8E083CD}" presName="composite" presStyleCnt="0"/>
      <dgm:spPr/>
    </dgm:pt>
    <dgm:pt modelId="{DBC2709D-A3FD-45D4-9EF9-2015B2A372E3}" type="pres">
      <dgm:prSet presAssocID="{33B36A0E-5A18-40E0-92F6-7CE4F8E083CD}" presName="background" presStyleLbl="node0" presStyleIdx="0" presStyleCnt="1"/>
      <dgm:spPr/>
    </dgm:pt>
    <dgm:pt modelId="{A7406A74-97EC-4E46-BB5F-42EAA59E7AA9}" type="pres">
      <dgm:prSet presAssocID="{33B36A0E-5A18-40E0-92F6-7CE4F8E083CD}" presName="text" presStyleLbl="fgAcc0" presStyleIdx="0" presStyleCnt="1" custLinFactNeighborX="425" custLinFactNeighborY="-30448">
        <dgm:presLayoutVars>
          <dgm:chPref val="3"/>
        </dgm:presLayoutVars>
      </dgm:prSet>
      <dgm:spPr/>
      <dgm:t>
        <a:bodyPr/>
        <a:lstStyle/>
        <a:p>
          <a:endParaRPr lang="es-ES"/>
        </a:p>
      </dgm:t>
    </dgm:pt>
    <dgm:pt modelId="{0B5EFC76-DECD-414B-B15C-2BCDB4B2B80F}" type="pres">
      <dgm:prSet presAssocID="{33B36A0E-5A18-40E0-92F6-7CE4F8E083CD}" presName="hierChild2" presStyleCnt="0"/>
      <dgm:spPr/>
    </dgm:pt>
    <dgm:pt modelId="{136264F7-8081-4D09-A0D7-FC6D7D2825ED}" type="pres">
      <dgm:prSet presAssocID="{9027267A-6AC9-4C45-BB9E-8DAE92B7375F}" presName="Name10" presStyleLbl="parChTrans1D2" presStyleIdx="0" presStyleCnt="2"/>
      <dgm:spPr/>
    </dgm:pt>
    <dgm:pt modelId="{D51D082C-BE36-4CCF-ABED-7C8C67E1ACAE}" type="pres">
      <dgm:prSet presAssocID="{2F8CB5B7-DF5F-4774-8CD5-23590C1A6EEF}" presName="hierRoot2" presStyleCnt="0"/>
      <dgm:spPr/>
    </dgm:pt>
    <dgm:pt modelId="{8DAE134C-3728-4023-9611-BE49DAF8A28B}" type="pres">
      <dgm:prSet presAssocID="{2F8CB5B7-DF5F-4774-8CD5-23590C1A6EEF}" presName="composite2" presStyleCnt="0"/>
      <dgm:spPr/>
    </dgm:pt>
    <dgm:pt modelId="{1232286B-12E8-4B6F-BC73-7D66C7222C3C}" type="pres">
      <dgm:prSet presAssocID="{2F8CB5B7-DF5F-4774-8CD5-23590C1A6EEF}" presName="background2" presStyleLbl="node2" presStyleIdx="0" presStyleCnt="2"/>
      <dgm:spPr/>
    </dgm:pt>
    <dgm:pt modelId="{83DFF2E4-3924-4795-B86E-CAE829069B0A}" type="pres">
      <dgm:prSet presAssocID="{2F8CB5B7-DF5F-4774-8CD5-23590C1A6EEF}" presName="text2" presStyleLbl="fgAcc2" presStyleIdx="0" presStyleCnt="2" custScaleX="306438" custScaleY="135096">
        <dgm:presLayoutVars>
          <dgm:chPref val="3"/>
        </dgm:presLayoutVars>
      </dgm:prSet>
      <dgm:spPr/>
      <dgm:t>
        <a:bodyPr/>
        <a:lstStyle/>
        <a:p>
          <a:endParaRPr lang="es-ES"/>
        </a:p>
      </dgm:t>
    </dgm:pt>
    <dgm:pt modelId="{8833AE99-A13C-488E-834E-5B9E5089B022}" type="pres">
      <dgm:prSet presAssocID="{2F8CB5B7-DF5F-4774-8CD5-23590C1A6EEF}" presName="hierChild3" presStyleCnt="0"/>
      <dgm:spPr/>
    </dgm:pt>
    <dgm:pt modelId="{939ECA70-9A6B-447E-BF75-7DC7BA82BD84}" type="pres">
      <dgm:prSet presAssocID="{822A04D4-08F0-43BF-B9E0-635F3056C249}" presName="Name17" presStyleLbl="parChTrans1D3" presStyleIdx="0" presStyleCnt="5"/>
      <dgm:spPr/>
    </dgm:pt>
    <dgm:pt modelId="{0A9A6853-D4B3-4DA5-A764-BA37CC6ACC6A}" type="pres">
      <dgm:prSet presAssocID="{123130BD-946B-4889-A1F2-F133EA5FC820}" presName="hierRoot3" presStyleCnt="0"/>
      <dgm:spPr/>
    </dgm:pt>
    <dgm:pt modelId="{4D95DE01-2904-4AD5-BBDD-5A304DFF4054}" type="pres">
      <dgm:prSet presAssocID="{123130BD-946B-4889-A1F2-F133EA5FC820}" presName="composite3" presStyleCnt="0"/>
      <dgm:spPr/>
    </dgm:pt>
    <dgm:pt modelId="{7186BF98-F6F0-48F4-A374-E75891519B5C}" type="pres">
      <dgm:prSet presAssocID="{123130BD-946B-4889-A1F2-F133EA5FC820}" presName="background3" presStyleLbl="node3" presStyleIdx="0" presStyleCnt="5"/>
      <dgm:spPr/>
    </dgm:pt>
    <dgm:pt modelId="{17235A25-0B11-45DE-BEBF-BBA2B88C4ACB}" type="pres">
      <dgm:prSet presAssocID="{123130BD-946B-4889-A1F2-F133EA5FC820}" presName="text3" presStyleLbl="fgAcc3" presStyleIdx="0" presStyleCnt="5" custScaleY="254249">
        <dgm:presLayoutVars>
          <dgm:chPref val="3"/>
        </dgm:presLayoutVars>
      </dgm:prSet>
      <dgm:spPr/>
      <dgm:t>
        <a:bodyPr/>
        <a:lstStyle/>
        <a:p>
          <a:endParaRPr lang="es-ES"/>
        </a:p>
      </dgm:t>
    </dgm:pt>
    <dgm:pt modelId="{82B44A53-C29E-4180-B9BA-0F635159FB77}" type="pres">
      <dgm:prSet presAssocID="{123130BD-946B-4889-A1F2-F133EA5FC820}" presName="hierChild4" presStyleCnt="0"/>
      <dgm:spPr/>
    </dgm:pt>
    <dgm:pt modelId="{19314FA2-C08B-494E-99EC-38C3F7727153}" type="pres">
      <dgm:prSet presAssocID="{24A3E74F-C0D5-4407-913F-4472D7E7D51F}" presName="Name17" presStyleLbl="parChTrans1D3" presStyleIdx="1" presStyleCnt="5"/>
      <dgm:spPr/>
    </dgm:pt>
    <dgm:pt modelId="{665290B1-1A51-4B0B-A459-39FB6844AC55}" type="pres">
      <dgm:prSet presAssocID="{6ACB3A5D-C6BA-4296-8CB0-6D9506181166}" presName="hierRoot3" presStyleCnt="0"/>
      <dgm:spPr/>
    </dgm:pt>
    <dgm:pt modelId="{0D40A934-750F-4841-9030-0D361A17EECA}" type="pres">
      <dgm:prSet presAssocID="{6ACB3A5D-C6BA-4296-8CB0-6D9506181166}" presName="composite3" presStyleCnt="0"/>
      <dgm:spPr/>
    </dgm:pt>
    <dgm:pt modelId="{D3F11474-83BB-46F6-A650-0B4FA8C79C7D}" type="pres">
      <dgm:prSet presAssocID="{6ACB3A5D-C6BA-4296-8CB0-6D9506181166}" presName="background3" presStyleLbl="node3" presStyleIdx="1" presStyleCnt="5"/>
      <dgm:spPr/>
    </dgm:pt>
    <dgm:pt modelId="{78005FEE-009A-4323-AE45-E876CD94DA00}" type="pres">
      <dgm:prSet presAssocID="{6ACB3A5D-C6BA-4296-8CB0-6D9506181166}" presName="text3" presStyleLbl="fgAcc3" presStyleIdx="1" presStyleCnt="5" custScaleY="230294">
        <dgm:presLayoutVars>
          <dgm:chPref val="3"/>
        </dgm:presLayoutVars>
      </dgm:prSet>
      <dgm:spPr/>
      <dgm:t>
        <a:bodyPr/>
        <a:lstStyle/>
        <a:p>
          <a:endParaRPr lang="es-ES"/>
        </a:p>
      </dgm:t>
    </dgm:pt>
    <dgm:pt modelId="{A92C2340-15F9-4802-A9EB-510EA75065E3}" type="pres">
      <dgm:prSet presAssocID="{6ACB3A5D-C6BA-4296-8CB0-6D9506181166}" presName="hierChild4" presStyleCnt="0"/>
      <dgm:spPr/>
    </dgm:pt>
    <dgm:pt modelId="{B3AE514E-1673-49CE-ACA1-467B41E8DF7B}" type="pres">
      <dgm:prSet presAssocID="{3EB1E77A-B79D-4139-85EA-66E4B7B9AF3A}" presName="Name10" presStyleLbl="parChTrans1D2" presStyleIdx="1" presStyleCnt="2"/>
      <dgm:spPr/>
    </dgm:pt>
    <dgm:pt modelId="{75A7C449-98B4-4AF1-8A96-67049AFCEAF5}" type="pres">
      <dgm:prSet presAssocID="{B9914C6F-8F4E-430B-91A8-1F73DB1ABE8C}" presName="hierRoot2" presStyleCnt="0"/>
      <dgm:spPr/>
    </dgm:pt>
    <dgm:pt modelId="{FC65DCBE-6BD6-43C2-847B-D5F6E03190F7}" type="pres">
      <dgm:prSet presAssocID="{B9914C6F-8F4E-430B-91A8-1F73DB1ABE8C}" presName="composite2" presStyleCnt="0"/>
      <dgm:spPr/>
    </dgm:pt>
    <dgm:pt modelId="{D73A719D-FFA6-4097-94A1-37422509C4F3}" type="pres">
      <dgm:prSet presAssocID="{B9914C6F-8F4E-430B-91A8-1F73DB1ABE8C}" presName="background2" presStyleLbl="node2" presStyleIdx="1" presStyleCnt="2"/>
      <dgm:spPr/>
    </dgm:pt>
    <dgm:pt modelId="{EC1D3547-3730-47ED-8F76-E4F9CAD286F1}" type="pres">
      <dgm:prSet presAssocID="{B9914C6F-8F4E-430B-91A8-1F73DB1ABE8C}" presName="text2" presStyleLbl="fgAcc2" presStyleIdx="1" presStyleCnt="2">
        <dgm:presLayoutVars>
          <dgm:chPref val="3"/>
        </dgm:presLayoutVars>
      </dgm:prSet>
      <dgm:spPr/>
      <dgm:t>
        <a:bodyPr/>
        <a:lstStyle/>
        <a:p>
          <a:endParaRPr lang="es-ES"/>
        </a:p>
      </dgm:t>
    </dgm:pt>
    <dgm:pt modelId="{803381B8-36E9-444A-BE7F-AA783EE90155}" type="pres">
      <dgm:prSet presAssocID="{B9914C6F-8F4E-430B-91A8-1F73DB1ABE8C}" presName="hierChild3" presStyleCnt="0"/>
      <dgm:spPr/>
    </dgm:pt>
    <dgm:pt modelId="{95C86BB2-8D5B-432C-BF66-65DC1DC4A2E7}" type="pres">
      <dgm:prSet presAssocID="{0C50EF7D-D069-4FBA-B7C2-3F19CF03899A}" presName="Name17" presStyleLbl="parChTrans1D3" presStyleIdx="2" presStyleCnt="5"/>
      <dgm:spPr/>
    </dgm:pt>
    <dgm:pt modelId="{0ECD1CCE-B634-4002-85FC-5B6CB6902DF0}" type="pres">
      <dgm:prSet presAssocID="{CBD9F609-40F6-4843-9CA6-2C10D43980AC}" presName="hierRoot3" presStyleCnt="0"/>
      <dgm:spPr/>
    </dgm:pt>
    <dgm:pt modelId="{070DDC19-A964-47C4-8984-5B3FEACACE55}" type="pres">
      <dgm:prSet presAssocID="{CBD9F609-40F6-4843-9CA6-2C10D43980AC}" presName="composite3" presStyleCnt="0"/>
      <dgm:spPr/>
    </dgm:pt>
    <dgm:pt modelId="{F7B845AD-9271-47D3-9930-214B4447FFB1}" type="pres">
      <dgm:prSet presAssocID="{CBD9F609-40F6-4843-9CA6-2C10D43980AC}" presName="background3" presStyleLbl="node3" presStyleIdx="2" presStyleCnt="5"/>
      <dgm:spPr/>
    </dgm:pt>
    <dgm:pt modelId="{9999730C-B4DE-49FD-B3C2-8EF2208F6BE5}" type="pres">
      <dgm:prSet presAssocID="{CBD9F609-40F6-4843-9CA6-2C10D43980AC}" presName="text3" presStyleLbl="fgAcc3" presStyleIdx="2" presStyleCnt="5" custScaleX="137388" custScaleY="294358" custLinFactNeighborX="-21369" custLinFactNeighborY="-2152">
        <dgm:presLayoutVars>
          <dgm:chPref val="3"/>
        </dgm:presLayoutVars>
      </dgm:prSet>
      <dgm:spPr/>
      <dgm:t>
        <a:bodyPr/>
        <a:lstStyle/>
        <a:p>
          <a:endParaRPr lang="es-ES"/>
        </a:p>
      </dgm:t>
    </dgm:pt>
    <dgm:pt modelId="{91A26268-095F-4A79-B7BA-CFE5AD320AF7}" type="pres">
      <dgm:prSet presAssocID="{CBD9F609-40F6-4843-9CA6-2C10D43980AC}" presName="hierChild4" presStyleCnt="0"/>
      <dgm:spPr/>
    </dgm:pt>
    <dgm:pt modelId="{3554E641-3954-40E9-B233-A4237170AD83}" type="pres">
      <dgm:prSet presAssocID="{62AB0E8E-A118-419C-8E7C-3980331A77E7}" presName="Name17" presStyleLbl="parChTrans1D3" presStyleIdx="3" presStyleCnt="5"/>
      <dgm:spPr/>
    </dgm:pt>
    <dgm:pt modelId="{FCF757EA-E62F-42F3-B427-CFCFE0B06936}" type="pres">
      <dgm:prSet presAssocID="{A5D026E0-0745-4DE4-BDFD-C234653DB46C}" presName="hierRoot3" presStyleCnt="0"/>
      <dgm:spPr/>
    </dgm:pt>
    <dgm:pt modelId="{7AC633E0-4771-47CE-A45C-5C9C48D8AA0E}" type="pres">
      <dgm:prSet presAssocID="{A5D026E0-0745-4DE4-BDFD-C234653DB46C}" presName="composite3" presStyleCnt="0"/>
      <dgm:spPr/>
    </dgm:pt>
    <dgm:pt modelId="{5BD66211-E0A4-4441-BFC1-8A2FBD95F80D}" type="pres">
      <dgm:prSet presAssocID="{A5D026E0-0745-4DE4-BDFD-C234653DB46C}" presName="background3" presStyleLbl="node3" presStyleIdx="3" presStyleCnt="5"/>
      <dgm:spPr/>
    </dgm:pt>
    <dgm:pt modelId="{35081BBE-4133-44C4-9EBF-6E2CAEB37EA8}" type="pres">
      <dgm:prSet presAssocID="{A5D026E0-0745-4DE4-BDFD-C234653DB46C}" presName="text3" presStyleLbl="fgAcc3" presStyleIdx="3" presStyleCnt="5" custScaleX="132166" custScaleY="260797">
        <dgm:presLayoutVars>
          <dgm:chPref val="3"/>
        </dgm:presLayoutVars>
      </dgm:prSet>
      <dgm:spPr/>
      <dgm:t>
        <a:bodyPr/>
        <a:lstStyle/>
        <a:p>
          <a:endParaRPr lang="es-ES"/>
        </a:p>
      </dgm:t>
    </dgm:pt>
    <dgm:pt modelId="{B03D57CA-F62D-430E-87DC-BE0DD776DE06}" type="pres">
      <dgm:prSet presAssocID="{A5D026E0-0745-4DE4-BDFD-C234653DB46C}" presName="hierChild4" presStyleCnt="0"/>
      <dgm:spPr/>
    </dgm:pt>
    <dgm:pt modelId="{4142578C-5117-40A8-AB39-009A755988E8}" type="pres">
      <dgm:prSet presAssocID="{25265AE0-798F-4F67-A90E-5F62E7A9B9DD}" presName="Name17" presStyleLbl="parChTrans1D3" presStyleIdx="4" presStyleCnt="5"/>
      <dgm:spPr/>
    </dgm:pt>
    <dgm:pt modelId="{8F321093-F547-450B-86B0-031511BBD3FD}" type="pres">
      <dgm:prSet presAssocID="{0478A075-964D-432E-B197-7460B74C34E9}" presName="hierRoot3" presStyleCnt="0"/>
      <dgm:spPr/>
    </dgm:pt>
    <dgm:pt modelId="{3133D770-C066-4E47-964B-86C98E885D57}" type="pres">
      <dgm:prSet presAssocID="{0478A075-964D-432E-B197-7460B74C34E9}" presName="composite3" presStyleCnt="0"/>
      <dgm:spPr/>
    </dgm:pt>
    <dgm:pt modelId="{7CFDFB03-B2D5-4436-985D-987879EE5890}" type="pres">
      <dgm:prSet presAssocID="{0478A075-964D-432E-B197-7460B74C34E9}" presName="background3" presStyleLbl="node3" presStyleIdx="4" presStyleCnt="5"/>
      <dgm:spPr/>
    </dgm:pt>
    <dgm:pt modelId="{EDED1FF4-204E-46CB-91A3-9CF69500F59D}" type="pres">
      <dgm:prSet presAssocID="{0478A075-964D-432E-B197-7460B74C34E9}" presName="text3" presStyleLbl="fgAcc3" presStyleIdx="4" presStyleCnt="5" custScaleY="198527">
        <dgm:presLayoutVars>
          <dgm:chPref val="3"/>
        </dgm:presLayoutVars>
      </dgm:prSet>
      <dgm:spPr/>
      <dgm:t>
        <a:bodyPr/>
        <a:lstStyle/>
        <a:p>
          <a:endParaRPr lang="es-ES"/>
        </a:p>
      </dgm:t>
    </dgm:pt>
    <dgm:pt modelId="{D389195F-503B-4F78-AC33-9003516DFB65}" type="pres">
      <dgm:prSet presAssocID="{0478A075-964D-432E-B197-7460B74C34E9}" presName="hierChild4" presStyleCnt="0"/>
      <dgm:spPr/>
    </dgm:pt>
  </dgm:ptLst>
  <dgm:cxnLst>
    <dgm:cxn modelId="{1E1AB281-92DC-4AC4-AA5A-E85E9C61FFBA}" type="presOf" srcId="{2F8CB5B7-DF5F-4774-8CD5-23590C1A6EEF}" destId="{83DFF2E4-3924-4795-B86E-CAE829069B0A}" srcOrd="0" destOrd="0" presId="urn:microsoft.com/office/officeart/2005/8/layout/hierarchy1"/>
    <dgm:cxn modelId="{7F7B5EE8-8479-4B9C-8472-AAD430E8C93C}" type="presOf" srcId="{24A3E74F-C0D5-4407-913F-4472D7E7D51F}" destId="{19314FA2-C08B-494E-99EC-38C3F7727153}" srcOrd="0" destOrd="0" presId="urn:microsoft.com/office/officeart/2005/8/layout/hierarchy1"/>
    <dgm:cxn modelId="{5C1E8031-F784-4CB5-B6DC-AFD8EBC7AEC8}" type="presOf" srcId="{3EB1E77A-B79D-4139-85EA-66E4B7B9AF3A}" destId="{B3AE514E-1673-49CE-ACA1-467B41E8DF7B}" srcOrd="0" destOrd="0" presId="urn:microsoft.com/office/officeart/2005/8/layout/hierarchy1"/>
    <dgm:cxn modelId="{76786409-1D1C-4352-85D5-7DB70903A3B9}" srcId="{E6E5BBAC-B0B5-459E-A2F0-074F07628C0E}" destId="{33B36A0E-5A18-40E0-92F6-7CE4F8E083CD}" srcOrd="0" destOrd="0" parTransId="{B8A3EB30-24A7-44F9-8D2D-6C964C58E668}" sibTransId="{98DAD4EA-0BAB-4984-8324-BC35CEF56969}"/>
    <dgm:cxn modelId="{9745A129-1ED5-47A0-A2F1-53F55BBA0D95}" type="presOf" srcId="{0478A075-964D-432E-B197-7460B74C34E9}" destId="{EDED1FF4-204E-46CB-91A3-9CF69500F59D}" srcOrd="0" destOrd="0" presId="urn:microsoft.com/office/officeart/2005/8/layout/hierarchy1"/>
    <dgm:cxn modelId="{1C462AEA-2AF4-427B-9DB1-4AF18113CBB7}" type="presOf" srcId="{33B36A0E-5A18-40E0-92F6-7CE4F8E083CD}" destId="{A7406A74-97EC-4E46-BB5F-42EAA59E7AA9}" srcOrd="0" destOrd="0" presId="urn:microsoft.com/office/officeart/2005/8/layout/hierarchy1"/>
    <dgm:cxn modelId="{EBD6F16B-7A2D-42AB-89FA-8CBF75FB981F}" type="presOf" srcId="{B9914C6F-8F4E-430B-91A8-1F73DB1ABE8C}" destId="{EC1D3547-3730-47ED-8F76-E4F9CAD286F1}" srcOrd="0" destOrd="0" presId="urn:microsoft.com/office/officeart/2005/8/layout/hierarchy1"/>
    <dgm:cxn modelId="{77BBEB83-1FB1-445A-B22E-B1F44C0C1394}" type="presOf" srcId="{822A04D4-08F0-43BF-B9E0-635F3056C249}" destId="{939ECA70-9A6B-447E-BF75-7DC7BA82BD84}" srcOrd="0" destOrd="0" presId="urn:microsoft.com/office/officeart/2005/8/layout/hierarchy1"/>
    <dgm:cxn modelId="{2A26D7E6-C316-413B-B31B-C928A65885CF}" type="presOf" srcId="{0C50EF7D-D069-4FBA-B7C2-3F19CF03899A}" destId="{95C86BB2-8D5B-432C-BF66-65DC1DC4A2E7}" srcOrd="0" destOrd="0" presId="urn:microsoft.com/office/officeart/2005/8/layout/hierarchy1"/>
    <dgm:cxn modelId="{79F4A151-8229-412A-8CF3-DE324714D283}" type="presOf" srcId="{62AB0E8E-A118-419C-8E7C-3980331A77E7}" destId="{3554E641-3954-40E9-B233-A4237170AD83}" srcOrd="0" destOrd="0" presId="urn:microsoft.com/office/officeart/2005/8/layout/hierarchy1"/>
    <dgm:cxn modelId="{0102DF33-A329-4362-9E8F-B537C603B310}" type="presOf" srcId="{123130BD-946B-4889-A1F2-F133EA5FC820}" destId="{17235A25-0B11-45DE-BEBF-BBA2B88C4ACB}" srcOrd="0" destOrd="0" presId="urn:microsoft.com/office/officeart/2005/8/layout/hierarchy1"/>
    <dgm:cxn modelId="{59527A09-90C8-491D-9DA9-448FAF5FFD97}" type="presOf" srcId="{A5D026E0-0745-4DE4-BDFD-C234653DB46C}" destId="{35081BBE-4133-44C4-9EBF-6E2CAEB37EA8}" srcOrd="0" destOrd="0" presId="urn:microsoft.com/office/officeart/2005/8/layout/hierarchy1"/>
    <dgm:cxn modelId="{EC631503-FB42-4D58-8739-46B7909E67CC}" type="presOf" srcId="{CBD9F609-40F6-4843-9CA6-2C10D43980AC}" destId="{9999730C-B4DE-49FD-B3C2-8EF2208F6BE5}" srcOrd="0" destOrd="0" presId="urn:microsoft.com/office/officeart/2005/8/layout/hierarchy1"/>
    <dgm:cxn modelId="{83AFA97F-5654-4215-A091-7880EB3A8825}" srcId="{33B36A0E-5A18-40E0-92F6-7CE4F8E083CD}" destId="{2F8CB5B7-DF5F-4774-8CD5-23590C1A6EEF}" srcOrd="0" destOrd="0" parTransId="{9027267A-6AC9-4C45-BB9E-8DAE92B7375F}" sibTransId="{1DC200E2-951D-4BDA-BC5A-02368C52245A}"/>
    <dgm:cxn modelId="{A0033C58-E15D-4B51-996A-C6B8D2BCFA73}" srcId="{B9914C6F-8F4E-430B-91A8-1F73DB1ABE8C}" destId="{0478A075-964D-432E-B197-7460B74C34E9}" srcOrd="2" destOrd="0" parTransId="{25265AE0-798F-4F67-A90E-5F62E7A9B9DD}" sibTransId="{853C6BBF-7C5D-4B4B-9335-79D8CD9D72AA}"/>
    <dgm:cxn modelId="{EEE0742A-72E8-4B19-8A50-7E9A8160760A}" srcId="{2F8CB5B7-DF5F-4774-8CD5-23590C1A6EEF}" destId="{6ACB3A5D-C6BA-4296-8CB0-6D9506181166}" srcOrd="1" destOrd="0" parTransId="{24A3E74F-C0D5-4407-913F-4472D7E7D51F}" sibTransId="{8C5DF921-B0D2-4985-99CC-46D5D2AA94C7}"/>
    <dgm:cxn modelId="{A53674DD-27BE-4903-8599-82216767F9F3}" type="presOf" srcId="{9027267A-6AC9-4C45-BB9E-8DAE92B7375F}" destId="{136264F7-8081-4D09-A0D7-FC6D7D2825ED}" srcOrd="0" destOrd="0" presId="urn:microsoft.com/office/officeart/2005/8/layout/hierarchy1"/>
    <dgm:cxn modelId="{FAF8A830-81F0-49A4-AFD2-7E9419A52168}" srcId="{33B36A0E-5A18-40E0-92F6-7CE4F8E083CD}" destId="{B9914C6F-8F4E-430B-91A8-1F73DB1ABE8C}" srcOrd="1" destOrd="0" parTransId="{3EB1E77A-B79D-4139-85EA-66E4B7B9AF3A}" sibTransId="{FB187ADA-B445-451F-A567-209C1D28FAD1}"/>
    <dgm:cxn modelId="{5F867A48-66EC-4DFA-8D56-8D65B1366E52}" srcId="{B9914C6F-8F4E-430B-91A8-1F73DB1ABE8C}" destId="{A5D026E0-0745-4DE4-BDFD-C234653DB46C}" srcOrd="1" destOrd="0" parTransId="{62AB0E8E-A118-419C-8E7C-3980331A77E7}" sibTransId="{1E64B380-011A-4817-93C1-B5B0437B3831}"/>
    <dgm:cxn modelId="{4A12AE1F-6FA4-480D-BBD8-9B47168741D1}" type="presOf" srcId="{E6E5BBAC-B0B5-459E-A2F0-074F07628C0E}" destId="{D695587B-3076-4645-B049-CB43CB6A3588}" srcOrd="0" destOrd="0" presId="urn:microsoft.com/office/officeart/2005/8/layout/hierarchy1"/>
    <dgm:cxn modelId="{48871B68-5C32-42F8-B2CC-D77B6AC9E39D}" type="presOf" srcId="{6ACB3A5D-C6BA-4296-8CB0-6D9506181166}" destId="{78005FEE-009A-4323-AE45-E876CD94DA00}" srcOrd="0" destOrd="0" presId="urn:microsoft.com/office/officeart/2005/8/layout/hierarchy1"/>
    <dgm:cxn modelId="{2E9B79DC-ADCC-404A-B3CA-B022CF90BAEB}" srcId="{2F8CB5B7-DF5F-4774-8CD5-23590C1A6EEF}" destId="{123130BD-946B-4889-A1F2-F133EA5FC820}" srcOrd="0" destOrd="0" parTransId="{822A04D4-08F0-43BF-B9E0-635F3056C249}" sibTransId="{BC39C60C-B58B-4807-831A-79D69E1CB43C}"/>
    <dgm:cxn modelId="{B6175605-6899-4B66-9829-D3246BDE020C}" type="presOf" srcId="{25265AE0-798F-4F67-A90E-5F62E7A9B9DD}" destId="{4142578C-5117-40A8-AB39-009A755988E8}" srcOrd="0" destOrd="0" presId="urn:microsoft.com/office/officeart/2005/8/layout/hierarchy1"/>
    <dgm:cxn modelId="{89B63524-4293-4C5D-83DE-86948B49566B}" srcId="{B9914C6F-8F4E-430B-91A8-1F73DB1ABE8C}" destId="{CBD9F609-40F6-4843-9CA6-2C10D43980AC}" srcOrd="0" destOrd="0" parTransId="{0C50EF7D-D069-4FBA-B7C2-3F19CF03899A}" sibTransId="{D939325A-5F82-405E-BC50-206E564FE2F3}"/>
    <dgm:cxn modelId="{63E400C1-41B3-4118-8269-275C5A9ED2AC}" type="presParOf" srcId="{D695587B-3076-4645-B049-CB43CB6A3588}" destId="{910E6645-D5CD-457A-BE7A-184FFE8C0312}" srcOrd="0" destOrd="0" presId="urn:microsoft.com/office/officeart/2005/8/layout/hierarchy1"/>
    <dgm:cxn modelId="{971D3064-1F27-4504-8E49-C21F4C3ABEDD}" type="presParOf" srcId="{910E6645-D5CD-457A-BE7A-184FFE8C0312}" destId="{E3DC95BD-509D-4C8A-AF2B-F6277AF70DB5}" srcOrd="0" destOrd="0" presId="urn:microsoft.com/office/officeart/2005/8/layout/hierarchy1"/>
    <dgm:cxn modelId="{7FA4356B-F3C4-4A52-82DF-1DCDBFDCDA04}" type="presParOf" srcId="{E3DC95BD-509D-4C8A-AF2B-F6277AF70DB5}" destId="{DBC2709D-A3FD-45D4-9EF9-2015B2A372E3}" srcOrd="0" destOrd="0" presId="urn:microsoft.com/office/officeart/2005/8/layout/hierarchy1"/>
    <dgm:cxn modelId="{896138B1-3805-4218-B991-EFD15B95F1F0}" type="presParOf" srcId="{E3DC95BD-509D-4C8A-AF2B-F6277AF70DB5}" destId="{A7406A74-97EC-4E46-BB5F-42EAA59E7AA9}" srcOrd="1" destOrd="0" presId="urn:microsoft.com/office/officeart/2005/8/layout/hierarchy1"/>
    <dgm:cxn modelId="{3DB60310-8D3D-4807-A498-20C867C7E09F}" type="presParOf" srcId="{910E6645-D5CD-457A-BE7A-184FFE8C0312}" destId="{0B5EFC76-DECD-414B-B15C-2BCDB4B2B80F}" srcOrd="1" destOrd="0" presId="urn:microsoft.com/office/officeart/2005/8/layout/hierarchy1"/>
    <dgm:cxn modelId="{57B221D1-9E27-4B0B-815E-4155CA2E1F00}" type="presParOf" srcId="{0B5EFC76-DECD-414B-B15C-2BCDB4B2B80F}" destId="{136264F7-8081-4D09-A0D7-FC6D7D2825ED}" srcOrd="0" destOrd="0" presId="urn:microsoft.com/office/officeart/2005/8/layout/hierarchy1"/>
    <dgm:cxn modelId="{AA698018-BEC4-467B-9D9A-A8A31186F312}" type="presParOf" srcId="{0B5EFC76-DECD-414B-B15C-2BCDB4B2B80F}" destId="{D51D082C-BE36-4CCF-ABED-7C8C67E1ACAE}" srcOrd="1" destOrd="0" presId="urn:microsoft.com/office/officeart/2005/8/layout/hierarchy1"/>
    <dgm:cxn modelId="{2DC5383C-BDCB-4F8D-919A-D808EFB58CB3}" type="presParOf" srcId="{D51D082C-BE36-4CCF-ABED-7C8C67E1ACAE}" destId="{8DAE134C-3728-4023-9611-BE49DAF8A28B}" srcOrd="0" destOrd="0" presId="urn:microsoft.com/office/officeart/2005/8/layout/hierarchy1"/>
    <dgm:cxn modelId="{F171BB54-9D5E-437F-BD81-4960E7291A8A}" type="presParOf" srcId="{8DAE134C-3728-4023-9611-BE49DAF8A28B}" destId="{1232286B-12E8-4B6F-BC73-7D66C7222C3C}" srcOrd="0" destOrd="0" presId="urn:microsoft.com/office/officeart/2005/8/layout/hierarchy1"/>
    <dgm:cxn modelId="{81373383-8533-4499-BFF9-8423F4F3692F}" type="presParOf" srcId="{8DAE134C-3728-4023-9611-BE49DAF8A28B}" destId="{83DFF2E4-3924-4795-B86E-CAE829069B0A}" srcOrd="1" destOrd="0" presId="urn:microsoft.com/office/officeart/2005/8/layout/hierarchy1"/>
    <dgm:cxn modelId="{EB440EA3-F337-4B03-9F4E-D2B19268519B}" type="presParOf" srcId="{D51D082C-BE36-4CCF-ABED-7C8C67E1ACAE}" destId="{8833AE99-A13C-488E-834E-5B9E5089B022}" srcOrd="1" destOrd="0" presId="urn:microsoft.com/office/officeart/2005/8/layout/hierarchy1"/>
    <dgm:cxn modelId="{F685C297-1F99-4ED7-AFB7-0CCC3D9CE082}" type="presParOf" srcId="{8833AE99-A13C-488E-834E-5B9E5089B022}" destId="{939ECA70-9A6B-447E-BF75-7DC7BA82BD84}" srcOrd="0" destOrd="0" presId="urn:microsoft.com/office/officeart/2005/8/layout/hierarchy1"/>
    <dgm:cxn modelId="{1FAF1823-86CB-4DC6-8F72-F4AEDC51886B}" type="presParOf" srcId="{8833AE99-A13C-488E-834E-5B9E5089B022}" destId="{0A9A6853-D4B3-4DA5-A764-BA37CC6ACC6A}" srcOrd="1" destOrd="0" presId="urn:microsoft.com/office/officeart/2005/8/layout/hierarchy1"/>
    <dgm:cxn modelId="{D2600498-4B36-4E63-B9BA-2EFD4035D801}" type="presParOf" srcId="{0A9A6853-D4B3-4DA5-A764-BA37CC6ACC6A}" destId="{4D95DE01-2904-4AD5-BBDD-5A304DFF4054}" srcOrd="0" destOrd="0" presId="urn:microsoft.com/office/officeart/2005/8/layout/hierarchy1"/>
    <dgm:cxn modelId="{A7951646-AB48-49E7-8716-D4A69E2643CC}" type="presParOf" srcId="{4D95DE01-2904-4AD5-BBDD-5A304DFF4054}" destId="{7186BF98-F6F0-48F4-A374-E75891519B5C}" srcOrd="0" destOrd="0" presId="urn:microsoft.com/office/officeart/2005/8/layout/hierarchy1"/>
    <dgm:cxn modelId="{B97C0BEE-2F8D-4E85-A82E-02BC54ED9608}" type="presParOf" srcId="{4D95DE01-2904-4AD5-BBDD-5A304DFF4054}" destId="{17235A25-0B11-45DE-BEBF-BBA2B88C4ACB}" srcOrd="1" destOrd="0" presId="urn:microsoft.com/office/officeart/2005/8/layout/hierarchy1"/>
    <dgm:cxn modelId="{1EF7BCA8-CAA2-4F85-B6F3-9083C214D585}" type="presParOf" srcId="{0A9A6853-D4B3-4DA5-A764-BA37CC6ACC6A}" destId="{82B44A53-C29E-4180-B9BA-0F635159FB77}" srcOrd="1" destOrd="0" presId="urn:microsoft.com/office/officeart/2005/8/layout/hierarchy1"/>
    <dgm:cxn modelId="{6EFE86D8-DEEB-47D9-84FF-C2CC242DE869}" type="presParOf" srcId="{8833AE99-A13C-488E-834E-5B9E5089B022}" destId="{19314FA2-C08B-494E-99EC-38C3F7727153}" srcOrd="2" destOrd="0" presId="urn:microsoft.com/office/officeart/2005/8/layout/hierarchy1"/>
    <dgm:cxn modelId="{37155C1C-F6D7-4C9B-9A10-0A87B495F18A}" type="presParOf" srcId="{8833AE99-A13C-488E-834E-5B9E5089B022}" destId="{665290B1-1A51-4B0B-A459-39FB6844AC55}" srcOrd="3" destOrd="0" presId="urn:microsoft.com/office/officeart/2005/8/layout/hierarchy1"/>
    <dgm:cxn modelId="{5AEBC349-1AEA-4958-BABB-6DB5A798598F}" type="presParOf" srcId="{665290B1-1A51-4B0B-A459-39FB6844AC55}" destId="{0D40A934-750F-4841-9030-0D361A17EECA}" srcOrd="0" destOrd="0" presId="urn:microsoft.com/office/officeart/2005/8/layout/hierarchy1"/>
    <dgm:cxn modelId="{D34C6826-0E51-4CC3-B0C7-515A97F37F31}" type="presParOf" srcId="{0D40A934-750F-4841-9030-0D361A17EECA}" destId="{D3F11474-83BB-46F6-A650-0B4FA8C79C7D}" srcOrd="0" destOrd="0" presId="urn:microsoft.com/office/officeart/2005/8/layout/hierarchy1"/>
    <dgm:cxn modelId="{05D1C706-2C57-4040-B2EC-B61D2F91C131}" type="presParOf" srcId="{0D40A934-750F-4841-9030-0D361A17EECA}" destId="{78005FEE-009A-4323-AE45-E876CD94DA00}" srcOrd="1" destOrd="0" presId="urn:microsoft.com/office/officeart/2005/8/layout/hierarchy1"/>
    <dgm:cxn modelId="{96F188F8-EBD5-41AA-83DB-22C1B687F0D5}" type="presParOf" srcId="{665290B1-1A51-4B0B-A459-39FB6844AC55}" destId="{A92C2340-15F9-4802-A9EB-510EA75065E3}" srcOrd="1" destOrd="0" presId="urn:microsoft.com/office/officeart/2005/8/layout/hierarchy1"/>
    <dgm:cxn modelId="{37E85EE5-9EF8-45A9-8E4D-4A404103A752}" type="presParOf" srcId="{0B5EFC76-DECD-414B-B15C-2BCDB4B2B80F}" destId="{B3AE514E-1673-49CE-ACA1-467B41E8DF7B}" srcOrd="2" destOrd="0" presId="urn:microsoft.com/office/officeart/2005/8/layout/hierarchy1"/>
    <dgm:cxn modelId="{60B0926A-6753-41DD-9A9D-0586F21FA0FC}" type="presParOf" srcId="{0B5EFC76-DECD-414B-B15C-2BCDB4B2B80F}" destId="{75A7C449-98B4-4AF1-8A96-67049AFCEAF5}" srcOrd="3" destOrd="0" presId="urn:microsoft.com/office/officeart/2005/8/layout/hierarchy1"/>
    <dgm:cxn modelId="{BAC50FEA-2520-4251-8479-BFA0E7A5834A}" type="presParOf" srcId="{75A7C449-98B4-4AF1-8A96-67049AFCEAF5}" destId="{FC65DCBE-6BD6-43C2-847B-D5F6E03190F7}" srcOrd="0" destOrd="0" presId="urn:microsoft.com/office/officeart/2005/8/layout/hierarchy1"/>
    <dgm:cxn modelId="{9F8825B9-A42A-40CE-996B-0B99AC600A76}" type="presParOf" srcId="{FC65DCBE-6BD6-43C2-847B-D5F6E03190F7}" destId="{D73A719D-FFA6-4097-94A1-37422509C4F3}" srcOrd="0" destOrd="0" presId="urn:microsoft.com/office/officeart/2005/8/layout/hierarchy1"/>
    <dgm:cxn modelId="{ADEE5821-328C-47CB-A5FF-D63F97C9D777}" type="presParOf" srcId="{FC65DCBE-6BD6-43C2-847B-D5F6E03190F7}" destId="{EC1D3547-3730-47ED-8F76-E4F9CAD286F1}" srcOrd="1" destOrd="0" presId="urn:microsoft.com/office/officeart/2005/8/layout/hierarchy1"/>
    <dgm:cxn modelId="{4E59B15F-AF56-47CD-87CF-63B6E8D8344D}" type="presParOf" srcId="{75A7C449-98B4-4AF1-8A96-67049AFCEAF5}" destId="{803381B8-36E9-444A-BE7F-AA783EE90155}" srcOrd="1" destOrd="0" presId="urn:microsoft.com/office/officeart/2005/8/layout/hierarchy1"/>
    <dgm:cxn modelId="{1E33583F-4349-49FB-BEF9-12ECFDAF069B}" type="presParOf" srcId="{803381B8-36E9-444A-BE7F-AA783EE90155}" destId="{95C86BB2-8D5B-432C-BF66-65DC1DC4A2E7}" srcOrd="0" destOrd="0" presId="urn:microsoft.com/office/officeart/2005/8/layout/hierarchy1"/>
    <dgm:cxn modelId="{FF88C66E-3321-43FF-8777-44B09488932E}" type="presParOf" srcId="{803381B8-36E9-444A-BE7F-AA783EE90155}" destId="{0ECD1CCE-B634-4002-85FC-5B6CB6902DF0}" srcOrd="1" destOrd="0" presId="urn:microsoft.com/office/officeart/2005/8/layout/hierarchy1"/>
    <dgm:cxn modelId="{0D7150D2-4F02-41AA-8382-94F463527BC5}" type="presParOf" srcId="{0ECD1CCE-B634-4002-85FC-5B6CB6902DF0}" destId="{070DDC19-A964-47C4-8984-5B3FEACACE55}" srcOrd="0" destOrd="0" presId="urn:microsoft.com/office/officeart/2005/8/layout/hierarchy1"/>
    <dgm:cxn modelId="{DCACBF27-A97E-43BA-9BC3-5D55C20113EE}" type="presParOf" srcId="{070DDC19-A964-47C4-8984-5B3FEACACE55}" destId="{F7B845AD-9271-47D3-9930-214B4447FFB1}" srcOrd="0" destOrd="0" presId="urn:microsoft.com/office/officeart/2005/8/layout/hierarchy1"/>
    <dgm:cxn modelId="{966D4A7A-8903-40CE-9FC3-F14148FC951B}" type="presParOf" srcId="{070DDC19-A964-47C4-8984-5B3FEACACE55}" destId="{9999730C-B4DE-49FD-B3C2-8EF2208F6BE5}" srcOrd="1" destOrd="0" presId="urn:microsoft.com/office/officeart/2005/8/layout/hierarchy1"/>
    <dgm:cxn modelId="{ECF82EB3-8121-416C-B920-7F256396E0AA}" type="presParOf" srcId="{0ECD1CCE-B634-4002-85FC-5B6CB6902DF0}" destId="{91A26268-095F-4A79-B7BA-CFE5AD320AF7}" srcOrd="1" destOrd="0" presId="urn:microsoft.com/office/officeart/2005/8/layout/hierarchy1"/>
    <dgm:cxn modelId="{C72FA124-272B-457F-B2C5-1AC2A57D1293}" type="presParOf" srcId="{803381B8-36E9-444A-BE7F-AA783EE90155}" destId="{3554E641-3954-40E9-B233-A4237170AD83}" srcOrd="2" destOrd="0" presId="urn:microsoft.com/office/officeart/2005/8/layout/hierarchy1"/>
    <dgm:cxn modelId="{F7372F8C-7EE2-49EB-81D8-412C2D589F96}" type="presParOf" srcId="{803381B8-36E9-444A-BE7F-AA783EE90155}" destId="{FCF757EA-E62F-42F3-B427-CFCFE0B06936}" srcOrd="3" destOrd="0" presId="urn:microsoft.com/office/officeart/2005/8/layout/hierarchy1"/>
    <dgm:cxn modelId="{CA6CDD84-15D5-4D16-BAAD-472C0FFC7833}" type="presParOf" srcId="{FCF757EA-E62F-42F3-B427-CFCFE0B06936}" destId="{7AC633E0-4771-47CE-A45C-5C9C48D8AA0E}" srcOrd="0" destOrd="0" presId="urn:microsoft.com/office/officeart/2005/8/layout/hierarchy1"/>
    <dgm:cxn modelId="{76438149-7642-476B-8177-CDBA81EA8103}" type="presParOf" srcId="{7AC633E0-4771-47CE-A45C-5C9C48D8AA0E}" destId="{5BD66211-E0A4-4441-BFC1-8A2FBD95F80D}" srcOrd="0" destOrd="0" presId="urn:microsoft.com/office/officeart/2005/8/layout/hierarchy1"/>
    <dgm:cxn modelId="{5F28AB57-2D62-4ADD-9D69-C88395698BD6}" type="presParOf" srcId="{7AC633E0-4771-47CE-A45C-5C9C48D8AA0E}" destId="{35081BBE-4133-44C4-9EBF-6E2CAEB37EA8}" srcOrd="1" destOrd="0" presId="urn:microsoft.com/office/officeart/2005/8/layout/hierarchy1"/>
    <dgm:cxn modelId="{181274D1-ADA8-4BB0-849B-6D1B07DF4A91}" type="presParOf" srcId="{FCF757EA-E62F-42F3-B427-CFCFE0B06936}" destId="{B03D57CA-F62D-430E-87DC-BE0DD776DE06}" srcOrd="1" destOrd="0" presId="urn:microsoft.com/office/officeart/2005/8/layout/hierarchy1"/>
    <dgm:cxn modelId="{5AC805F0-05FC-4410-AE9E-452AC2A0E88C}" type="presParOf" srcId="{803381B8-36E9-444A-BE7F-AA783EE90155}" destId="{4142578C-5117-40A8-AB39-009A755988E8}" srcOrd="4" destOrd="0" presId="urn:microsoft.com/office/officeart/2005/8/layout/hierarchy1"/>
    <dgm:cxn modelId="{11D1227D-215D-4423-8A12-500958212779}" type="presParOf" srcId="{803381B8-36E9-444A-BE7F-AA783EE90155}" destId="{8F321093-F547-450B-86B0-031511BBD3FD}" srcOrd="5" destOrd="0" presId="urn:microsoft.com/office/officeart/2005/8/layout/hierarchy1"/>
    <dgm:cxn modelId="{CB821035-36D9-4C83-9D33-8E0A294BF960}" type="presParOf" srcId="{8F321093-F547-450B-86B0-031511BBD3FD}" destId="{3133D770-C066-4E47-964B-86C98E885D57}" srcOrd="0" destOrd="0" presId="urn:microsoft.com/office/officeart/2005/8/layout/hierarchy1"/>
    <dgm:cxn modelId="{754E2784-D7AC-4E7C-B993-A3EDDD2973F1}" type="presParOf" srcId="{3133D770-C066-4E47-964B-86C98E885D57}" destId="{7CFDFB03-B2D5-4436-985D-987879EE5890}" srcOrd="0" destOrd="0" presId="urn:microsoft.com/office/officeart/2005/8/layout/hierarchy1"/>
    <dgm:cxn modelId="{55C856FC-946E-4C80-AC94-B11395B9C925}" type="presParOf" srcId="{3133D770-C066-4E47-964B-86C98E885D57}" destId="{EDED1FF4-204E-46CB-91A3-9CF69500F59D}" srcOrd="1" destOrd="0" presId="urn:microsoft.com/office/officeart/2005/8/layout/hierarchy1"/>
    <dgm:cxn modelId="{C059952B-EFBE-48AB-9E9A-728D8DAC958B}" type="presParOf" srcId="{8F321093-F547-450B-86B0-031511BBD3FD}" destId="{D389195F-503B-4F78-AC33-9003516DFB6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AEE402-F63D-410A-9CF4-E88BA39E3435}" type="doc">
      <dgm:prSet loTypeId="urn:microsoft.com/office/officeart/2008/layout/HalfCircleOrganizationChart" loCatId="hierarchy" qsTypeId="urn:microsoft.com/office/officeart/2005/8/quickstyle/simple1" qsCatId="simple" csTypeId="urn:microsoft.com/office/officeart/2005/8/colors/accent5_5" csCatId="accent5" phldr="1"/>
      <dgm:spPr/>
      <dgm:t>
        <a:bodyPr/>
        <a:lstStyle/>
        <a:p>
          <a:endParaRPr lang="es-ES"/>
        </a:p>
      </dgm:t>
    </dgm:pt>
    <dgm:pt modelId="{D219F6A1-045E-40BF-B0A1-540D64375EE4}">
      <dgm:prSet phldrT="[Texto]"/>
      <dgm:spPr/>
      <dgm:t>
        <a:bodyPr/>
        <a:lstStyle/>
        <a:p>
          <a:r>
            <a:rPr lang="es-ES" dirty="0" smtClean="0"/>
            <a:t>ALGUNAS FUENTES DE INFORMACIÓN POBLACIONAL</a:t>
          </a:r>
          <a:endParaRPr lang="es-ES" dirty="0"/>
        </a:p>
      </dgm:t>
    </dgm:pt>
    <dgm:pt modelId="{6B1776C7-30AB-4830-8592-87C309A8E2BB}" type="parTrans" cxnId="{BF69EA0C-B801-4940-979A-E21EB0A3A72B}">
      <dgm:prSet/>
      <dgm:spPr/>
      <dgm:t>
        <a:bodyPr/>
        <a:lstStyle/>
        <a:p>
          <a:endParaRPr lang="es-ES"/>
        </a:p>
      </dgm:t>
    </dgm:pt>
    <dgm:pt modelId="{093D5C72-33B5-4255-92E8-AD6E5A52270B}" type="sibTrans" cxnId="{BF69EA0C-B801-4940-979A-E21EB0A3A72B}">
      <dgm:prSet/>
      <dgm:spPr/>
      <dgm:t>
        <a:bodyPr/>
        <a:lstStyle/>
        <a:p>
          <a:endParaRPr lang="es-ES"/>
        </a:p>
      </dgm:t>
    </dgm:pt>
    <dgm:pt modelId="{1206FABB-3225-4288-BB81-21278D4E981F}">
      <dgm:prSet phldrT="[Texto]"/>
      <dgm:spPr/>
      <dgm:t>
        <a:bodyPr/>
        <a:lstStyle/>
        <a:p>
          <a:r>
            <a:rPr lang="es-ES" dirty="0" smtClean="0"/>
            <a:t>CENSO</a:t>
          </a:r>
          <a:endParaRPr lang="es-ES" dirty="0"/>
        </a:p>
      </dgm:t>
    </dgm:pt>
    <dgm:pt modelId="{04BA09FC-EBB7-456A-ABD6-03A0ED55F711}" type="parTrans" cxnId="{3707591C-767D-4E82-83CE-4AA80F7ECED5}">
      <dgm:prSet/>
      <dgm:spPr/>
      <dgm:t>
        <a:bodyPr/>
        <a:lstStyle/>
        <a:p>
          <a:endParaRPr lang="es-ES"/>
        </a:p>
      </dgm:t>
    </dgm:pt>
    <dgm:pt modelId="{D3E8A636-8443-47E8-A1FB-536AECA9A031}" type="sibTrans" cxnId="{3707591C-767D-4E82-83CE-4AA80F7ECED5}">
      <dgm:prSet/>
      <dgm:spPr/>
      <dgm:t>
        <a:bodyPr/>
        <a:lstStyle/>
        <a:p>
          <a:endParaRPr lang="es-ES"/>
        </a:p>
      </dgm:t>
    </dgm:pt>
    <dgm:pt modelId="{D55D9DBD-9A2A-445C-B5C5-4FCC0D870E9B}">
      <dgm:prSet phldrT="[Texto]"/>
      <dgm:spPr/>
      <dgm:t>
        <a:bodyPr/>
        <a:lstStyle/>
        <a:p>
          <a:r>
            <a:rPr lang="es-ES" dirty="0" smtClean="0"/>
            <a:t>ESTADÍSTICAS VITALES</a:t>
          </a:r>
          <a:endParaRPr lang="es-ES" dirty="0"/>
        </a:p>
      </dgm:t>
    </dgm:pt>
    <dgm:pt modelId="{2EDEC894-629E-44FB-925C-379D12792741}" type="parTrans" cxnId="{581C6B2A-D6D9-4595-AEFB-F8EE6571C42C}">
      <dgm:prSet/>
      <dgm:spPr/>
      <dgm:t>
        <a:bodyPr/>
        <a:lstStyle/>
        <a:p>
          <a:endParaRPr lang="es-ES"/>
        </a:p>
      </dgm:t>
    </dgm:pt>
    <dgm:pt modelId="{E9B74122-31D4-4500-951E-1CA3D75584C1}" type="sibTrans" cxnId="{581C6B2A-D6D9-4595-AEFB-F8EE6571C42C}">
      <dgm:prSet/>
      <dgm:spPr/>
      <dgm:t>
        <a:bodyPr/>
        <a:lstStyle/>
        <a:p>
          <a:endParaRPr lang="es-ES"/>
        </a:p>
      </dgm:t>
    </dgm:pt>
    <dgm:pt modelId="{A520F760-2D39-45DE-A3C9-1893B7B21865}">
      <dgm:prSet phldrT="[Texto]"/>
      <dgm:spPr/>
      <dgm:t>
        <a:bodyPr/>
        <a:lstStyle/>
        <a:p>
          <a:r>
            <a:rPr lang="es-ES" dirty="0" smtClean="0"/>
            <a:t>ESTADÍSTICAS POR MUESTREO</a:t>
          </a:r>
          <a:endParaRPr lang="es-ES" dirty="0"/>
        </a:p>
      </dgm:t>
    </dgm:pt>
    <dgm:pt modelId="{74768E23-B7D3-4F54-822A-2E4DFEE22BDE}" type="parTrans" cxnId="{4D9CB4FA-6583-4FB0-9C44-946BE2526500}">
      <dgm:prSet/>
      <dgm:spPr/>
      <dgm:t>
        <a:bodyPr/>
        <a:lstStyle/>
        <a:p>
          <a:endParaRPr lang="es-ES"/>
        </a:p>
      </dgm:t>
    </dgm:pt>
    <dgm:pt modelId="{56834BE0-9CFD-43B7-9991-73F5CACF8294}" type="sibTrans" cxnId="{4D9CB4FA-6583-4FB0-9C44-946BE2526500}">
      <dgm:prSet/>
      <dgm:spPr/>
      <dgm:t>
        <a:bodyPr/>
        <a:lstStyle/>
        <a:p>
          <a:endParaRPr lang="es-ES"/>
        </a:p>
      </dgm:t>
    </dgm:pt>
    <dgm:pt modelId="{F1E2F52D-FCEA-4786-A5BF-B53F55DD1CDC}">
      <dgm:prSet/>
      <dgm:spPr/>
      <dgm:t>
        <a:bodyPr/>
        <a:lstStyle/>
        <a:p>
          <a:r>
            <a:rPr lang="es-ES" dirty="0" smtClean="0"/>
            <a:t>ESTADÍSTICAS MIGRATORIAS</a:t>
          </a:r>
          <a:endParaRPr lang="es-ES" dirty="0"/>
        </a:p>
      </dgm:t>
    </dgm:pt>
    <dgm:pt modelId="{7B386067-2FE8-428A-AF1E-332E3A6C5256}" type="parTrans" cxnId="{3CF8D80A-D968-4B68-8296-5196C41C3E12}">
      <dgm:prSet/>
      <dgm:spPr/>
      <dgm:t>
        <a:bodyPr/>
        <a:lstStyle/>
        <a:p>
          <a:endParaRPr lang="es-ES"/>
        </a:p>
      </dgm:t>
    </dgm:pt>
    <dgm:pt modelId="{61BF554E-E11C-49BB-89AA-F5EDE959F850}" type="sibTrans" cxnId="{3CF8D80A-D968-4B68-8296-5196C41C3E12}">
      <dgm:prSet/>
      <dgm:spPr/>
      <dgm:t>
        <a:bodyPr/>
        <a:lstStyle/>
        <a:p>
          <a:endParaRPr lang="es-ES"/>
        </a:p>
      </dgm:t>
    </dgm:pt>
    <dgm:pt modelId="{EE9A577F-4F2E-4415-8647-C4C41FB96288}" type="pres">
      <dgm:prSet presAssocID="{96AEE402-F63D-410A-9CF4-E88BA39E3435}" presName="Name0" presStyleCnt="0">
        <dgm:presLayoutVars>
          <dgm:orgChart val="1"/>
          <dgm:chPref val="1"/>
          <dgm:dir/>
          <dgm:animOne val="branch"/>
          <dgm:animLvl val="lvl"/>
          <dgm:resizeHandles/>
        </dgm:presLayoutVars>
      </dgm:prSet>
      <dgm:spPr/>
    </dgm:pt>
    <dgm:pt modelId="{D11A8578-7F1F-46D8-B304-2BFA22812DD2}" type="pres">
      <dgm:prSet presAssocID="{D219F6A1-045E-40BF-B0A1-540D64375EE4}" presName="hierRoot1" presStyleCnt="0">
        <dgm:presLayoutVars>
          <dgm:hierBranch val="init"/>
        </dgm:presLayoutVars>
      </dgm:prSet>
      <dgm:spPr/>
    </dgm:pt>
    <dgm:pt modelId="{96D678E8-3F8E-45E6-9E17-B94794D44B6A}" type="pres">
      <dgm:prSet presAssocID="{D219F6A1-045E-40BF-B0A1-540D64375EE4}" presName="rootComposite1" presStyleCnt="0"/>
      <dgm:spPr/>
    </dgm:pt>
    <dgm:pt modelId="{F69625B0-D64A-48E2-8E3A-E0D921C44BBE}" type="pres">
      <dgm:prSet presAssocID="{D219F6A1-045E-40BF-B0A1-540D64375EE4}" presName="rootText1" presStyleLbl="alignAcc1" presStyleIdx="0" presStyleCnt="0" custScaleY="164324">
        <dgm:presLayoutVars>
          <dgm:chPref val="3"/>
        </dgm:presLayoutVars>
      </dgm:prSet>
      <dgm:spPr/>
    </dgm:pt>
    <dgm:pt modelId="{E9628A4D-5606-4FB1-A1C9-820F5553448A}" type="pres">
      <dgm:prSet presAssocID="{D219F6A1-045E-40BF-B0A1-540D64375EE4}" presName="topArc1" presStyleLbl="parChTrans1D1" presStyleIdx="0" presStyleCnt="10"/>
      <dgm:spPr/>
    </dgm:pt>
    <dgm:pt modelId="{1AE03904-2939-4693-B71E-4744F01CD055}" type="pres">
      <dgm:prSet presAssocID="{D219F6A1-045E-40BF-B0A1-540D64375EE4}" presName="bottomArc1" presStyleLbl="parChTrans1D1" presStyleIdx="1" presStyleCnt="10"/>
      <dgm:spPr/>
    </dgm:pt>
    <dgm:pt modelId="{F31DF2BE-96CF-4B9E-87AF-B89342D57CE8}" type="pres">
      <dgm:prSet presAssocID="{D219F6A1-045E-40BF-B0A1-540D64375EE4}" presName="topConnNode1" presStyleLbl="node1" presStyleIdx="0" presStyleCnt="0"/>
      <dgm:spPr/>
    </dgm:pt>
    <dgm:pt modelId="{ADF3ECE9-2C38-478C-A002-C7F8427F2594}" type="pres">
      <dgm:prSet presAssocID="{D219F6A1-045E-40BF-B0A1-540D64375EE4}" presName="hierChild2" presStyleCnt="0"/>
      <dgm:spPr/>
    </dgm:pt>
    <dgm:pt modelId="{85E96742-A445-4F76-8366-331263276C88}" type="pres">
      <dgm:prSet presAssocID="{04BA09FC-EBB7-456A-ABD6-03A0ED55F711}" presName="Name28" presStyleLbl="parChTrans1D2" presStyleIdx="0" presStyleCnt="4"/>
      <dgm:spPr/>
    </dgm:pt>
    <dgm:pt modelId="{CC604B8C-A134-4049-8EB3-3B9CAAC00DF6}" type="pres">
      <dgm:prSet presAssocID="{1206FABB-3225-4288-BB81-21278D4E981F}" presName="hierRoot2" presStyleCnt="0">
        <dgm:presLayoutVars>
          <dgm:hierBranch val="init"/>
        </dgm:presLayoutVars>
      </dgm:prSet>
      <dgm:spPr/>
    </dgm:pt>
    <dgm:pt modelId="{8B6CF865-4793-4317-9057-E56D46A630B0}" type="pres">
      <dgm:prSet presAssocID="{1206FABB-3225-4288-BB81-21278D4E981F}" presName="rootComposite2" presStyleCnt="0"/>
      <dgm:spPr/>
    </dgm:pt>
    <dgm:pt modelId="{861CC3D9-5026-470F-B670-BF5AE7F6CBB4}" type="pres">
      <dgm:prSet presAssocID="{1206FABB-3225-4288-BB81-21278D4E981F}" presName="rootText2" presStyleLbl="alignAcc1" presStyleIdx="0" presStyleCnt="0">
        <dgm:presLayoutVars>
          <dgm:chPref val="3"/>
        </dgm:presLayoutVars>
      </dgm:prSet>
      <dgm:spPr/>
    </dgm:pt>
    <dgm:pt modelId="{F0A8634C-3236-4236-A08F-FB3BD79951DC}" type="pres">
      <dgm:prSet presAssocID="{1206FABB-3225-4288-BB81-21278D4E981F}" presName="topArc2" presStyleLbl="parChTrans1D1" presStyleIdx="2" presStyleCnt="10"/>
      <dgm:spPr/>
    </dgm:pt>
    <dgm:pt modelId="{082400B9-77A5-40DE-8B1A-37588B7F2EBE}" type="pres">
      <dgm:prSet presAssocID="{1206FABB-3225-4288-BB81-21278D4E981F}" presName="bottomArc2" presStyleLbl="parChTrans1D1" presStyleIdx="3" presStyleCnt="10"/>
      <dgm:spPr/>
    </dgm:pt>
    <dgm:pt modelId="{C14B4D0A-EDAE-477A-9A08-77931522A060}" type="pres">
      <dgm:prSet presAssocID="{1206FABB-3225-4288-BB81-21278D4E981F}" presName="topConnNode2" presStyleLbl="node2" presStyleIdx="0" presStyleCnt="0"/>
      <dgm:spPr/>
    </dgm:pt>
    <dgm:pt modelId="{AC1FF9FE-26BC-43CF-8390-FAEB03D082AA}" type="pres">
      <dgm:prSet presAssocID="{1206FABB-3225-4288-BB81-21278D4E981F}" presName="hierChild4" presStyleCnt="0"/>
      <dgm:spPr/>
    </dgm:pt>
    <dgm:pt modelId="{BFC6DC65-3833-4249-98E3-DA62C9F33035}" type="pres">
      <dgm:prSet presAssocID="{1206FABB-3225-4288-BB81-21278D4E981F}" presName="hierChild5" presStyleCnt="0"/>
      <dgm:spPr/>
    </dgm:pt>
    <dgm:pt modelId="{60B0A7DC-DECF-4432-B701-143B7BCC8F09}" type="pres">
      <dgm:prSet presAssocID="{2EDEC894-629E-44FB-925C-379D12792741}" presName="Name28" presStyleLbl="parChTrans1D2" presStyleIdx="1" presStyleCnt="4"/>
      <dgm:spPr/>
    </dgm:pt>
    <dgm:pt modelId="{A8BD0CB1-8FB1-4204-824A-71D8631D5CBE}" type="pres">
      <dgm:prSet presAssocID="{D55D9DBD-9A2A-445C-B5C5-4FCC0D870E9B}" presName="hierRoot2" presStyleCnt="0">
        <dgm:presLayoutVars>
          <dgm:hierBranch val="init"/>
        </dgm:presLayoutVars>
      </dgm:prSet>
      <dgm:spPr/>
    </dgm:pt>
    <dgm:pt modelId="{1D28061F-6F6A-41D0-A0C1-07F8986CBD1E}" type="pres">
      <dgm:prSet presAssocID="{D55D9DBD-9A2A-445C-B5C5-4FCC0D870E9B}" presName="rootComposite2" presStyleCnt="0"/>
      <dgm:spPr/>
    </dgm:pt>
    <dgm:pt modelId="{959ADAE0-3519-412C-92EC-62660F12171F}" type="pres">
      <dgm:prSet presAssocID="{D55D9DBD-9A2A-445C-B5C5-4FCC0D870E9B}" presName="rootText2" presStyleLbl="alignAcc1" presStyleIdx="0" presStyleCnt="0">
        <dgm:presLayoutVars>
          <dgm:chPref val="3"/>
        </dgm:presLayoutVars>
      </dgm:prSet>
      <dgm:spPr/>
    </dgm:pt>
    <dgm:pt modelId="{A523D83A-7A5A-4437-B08E-DC44D2843F3C}" type="pres">
      <dgm:prSet presAssocID="{D55D9DBD-9A2A-445C-B5C5-4FCC0D870E9B}" presName="topArc2" presStyleLbl="parChTrans1D1" presStyleIdx="4" presStyleCnt="10"/>
      <dgm:spPr/>
    </dgm:pt>
    <dgm:pt modelId="{D071C877-8682-49C6-B5DA-0BC20FDCD2DF}" type="pres">
      <dgm:prSet presAssocID="{D55D9DBD-9A2A-445C-B5C5-4FCC0D870E9B}" presName="bottomArc2" presStyleLbl="parChTrans1D1" presStyleIdx="5" presStyleCnt="10"/>
      <dgm:spPr/>
    </dgm:pt>
    <dgm:pt modelId="{C74688D4-5B48-4D98-BDAF-896CE00CCBC8}" type="pres">
      <dgm:prSet presAssocID="{D55D9DBD-9A2A-445C-B5C5-4FCC0D870E9B}" presName="topConnNode2" presStyleLbl="node2" presStyleIdx="0" presStyleCnt="0"/>
      <dgm:spPr/>
    </dgm:pt>
    <dgm:pt modelId="{8027D6E0-955E-4788-A0F7-734B3D7CBB45}" type="pres">
      <dgm:prSet presAssocID="{D55D9DBD-9A2A-445C-B5C5-4FCC0D870E9B}" presName="hierChild4" presStyleCnt="0"/>
      <dgm:spPr/>
    </dgm:pt>
    <dgm:pt modelId="{ADD59C7E-B2DC-4E70-A878-6DC10AE732EF}" type="pres">
      <dgm:prSet presAssocID="{D55D9DBD-9A2A-445C-B5C5-4FCC0D870E9B}" presName="hierChild5" presStyleCnt="0"/>
      <dgm:spPr/>
    </dgm:pt>
    <dgm:pt modelId="{020C88F7-E455-4C6B-8B5B-87D3B913EF34}" type="pres">
      <dgm:prSet presAssocID="{7B386067-2FE8-428A-AF1E-332E3A6C5256}" presName="Name28" presStyleLbl="parChTrans1D2" presStyleIdx="2" presStyleCnt="4"/>
      <dgm:spPr/>
    </dgm:pt>
    <dgm:pt modelId="{F7D0D8A9-FA0A-4D8C-9D6F-E5C130DC7DCD}" type="pres">
      <dgm:prSet presAssocID="{F1E2F52D-FCEA-4786-A5BF-B53F55DD1CDC}" presName="hierRoot2" presStyleCnt="0">
        <dgm:presLayoutVars>
          <dgm:hierBranch val="init"/>
        </dgm:presLayoutVars>
      </dgm:prSet>
      <dgm:spPr/>
    </dgm:pt>
    <dgm:pt modelId="{A262363A-7952-42BE-BA6B-BDD0C921ECDD}" type="pres">
      <dgm:prSet presAssocID="{F1E2F52D-FCEA-4786-A5BF-B53F55DD1CDC}" presName="rootComposite2" presStyleCnt="0"/>
      <dgm:spPr/>
    </dgm:pt>
    <dgm:pt modelId="{E5A27226-280A-4EE1-BE4C-913F0F5B8D91}" type="pres">
      <dgm:prSet presAssocID="{F1E2F52D-FCEA-4786-A5BF-B53F55DD1CDC}" presName="rootText2" presStyleLbl="alignAcc1" presStyleIdx="0" presStyleCnt="0">
        <dgm:presLayoutVars>
          <dgm:chPref val="3"/>
        </dgm:presLayoutVars>
      </dgm:prSet>
      <dgm:spPr/>
    </dgm:pt>
    <dgm:pt modelId="{8C1435DC-6FE1-4E9E-9AD6-5BD595E37F88}" type="pres">
      <dgm:prSet presAssocID="{F1E2F52D-FCEA-4786-A5BF-B53F55DD1CDC}" presName="topArc2" presStyleLbl="parChTrans1D1" presStyleIdx="6" presStyleCnt="10"/>
      <dgm:spPr/>
    </dgm:pt>
    <dgm:pt modelId="{58B3F7FD-C3AE-4D38-8468-726B5F53AAC2}" type="pres">
      <dgm:prSet presAssocID="{F1E2F52D-FCEA-4786-A5BF-B53F55DD1CDC}" presName="bottomArc2" presStyleLbl="parChTrans1D1" presStyleIdx="7" presStyleCnt="10"/>
      <dgm:spPr/>
    </dgm:pt>
    <dgm:pt modelId="{351FCCF6-7F62-4155-B785-522359E79ED7}" type="pres">
      <dgm:prSet presAssocID="{F1E2F52D-FCEA-4786-A5BF-B53F55DD1CDC}" presName="topConnNode2" presStyleLbl="node2" presStyleIdx="0" presStyleCnt="0"/>
      <dgm:spPr/>
    </dgm:pt>
    <dgm:pt modelId="{7C6F65C3-BF32-42C6-9744-200841F77871}" type="pres">
      <dgm:prSet presAssocID="{F1E2F52D-FCEA-4786-A5BF-B53F55DD1CDC}" presName="hierChild4" presStyleCnt="0"/>
      <dgm:spPr/>
    </dgm:pt>
    <dgm:pt modelId="{E9284F8C-61DD-4D7D-BC80-79DBB76D22B4}" type="pres">
      <dgm:prSet presAssocID="{F1E2F52D-FCEA-4786-A5BF-B53F55DD1CDC}" presName="hierChild5" presStyleCnt="0"/>
      <dgm:spPr/>
    </dgm:pt>
    <dgm:pt modelId="{E7604049-2F80-4E0C-B0C9-CF57B89AED3E}" type="pres">
      <dgm:prSet presAssocID="{74768E23-B7D3-4F54-822A-2E4DFEE22BDE}" presName="Name28" presStyleLbl="parChTrans1D2" presStyleIdx="3" presStyleCnt="4"/>
      <dgm:spPr/>
    </dgm:pt>
    <dgm:pt modelId="{FFDD0809-0BF0-4A7E-8744-2187423632B0}" type="pres">
      <dgm:prSet presAssocID="{A520F760-2D39-45DE-A3C9-1893B7B21865}" presName="hierRoot2" presStyleCnt="0">
        <dgm:presLayoutVars>
          <dgm:hierBranch val="init"/>
        </dgm:presLayoutVars>
      </dgm:prSet>
      <dgm:spPr/>
    </dgm:pt>
    <dgm:pt modelId="{47D515C5-2291-4E24-BAA5-2B9B9B02463F}" type="pres">
      <dgm:prSet presAssocID="{A520F760-2D39-45DE-A3C9-1893B7B21865}" presName="rootComposite2" presStyleCnt="0"/>
      <dgm:spPr/>
    </dgm:pt>
    <dgm:pt modelId="{3B1306A0-B9AE-41C7-9159-2A0382CE6075}" type="pres">
      <dgm:prSet presAssocID="{A520F760-2D39-45DE-A3C9-1893B7B21865}" presName="rootText2" presStyleLbl="alignAcc1" presStyleIdx="0" presStyleCnt="0">
        <dgm:presLayoutVars>
          <dgm:chPref val="3"/>
        </dgm:presLayoutVars>
      </dgm:prSet>
      <dgm:spPr/>
    </dgm:pt>
    <dgm:pt modelId="{B97A9CC4-B923-4C90-AD8D-322EA0552BE0}" type="pres">
      <dgm:prSet presAssocID="{A520F760-2D39-45DE-A3C9-1893B7B21865}" presName="topArc2" presStyleLbl="parChTrans1D1" presStyleIdx="8" presStyleCnt="10"/>
      <dgm:spPr/>
    </dgm:pt>
    <dgm:pt modelId="{6D31A55B-3FC9-458D-9F83-E5349737E9F0}" type="pres">
      <dgm:prSet presAssocID="{A520F760-2D39-45DE-A3C9-1893B7B21865}" presName="bottomArc2" presStyleLbl="parChTrans1D1" presStyleIdx="9" presStyleCnt="10"/>
      <dgm:spPr/>
    </dgm:pt>
    <dgm:pt modelId="{2986F399-B254-4974-8404-5F1C9AE9A9A3}" type="pres">
      <dgm:prSet presAssocID="{A520F760-2D39-45DE-A3C9-1893B7B21865}" presName="topConnNode2" presStyleLbl="node2" presStyleIdx="0" presStyleCnt="0"/>
      <dgm:spPr/>
    </dgm:pt>
    <dgm:pt modelId="{B5A643CA-4D30-45B2-97AE-3D09E8CD4C8D}" type="pres">
      <dgm:prSet presAssocID="{A520F760-2D39-45DE-A3C9-1893B7B21865}" presName="hierChild4" presStyleCnt="0"/>
      <dgm:spPr/>
    </dgm:pt>
    <dgm:pt modelId="{413A52D3-47BF-4686-8D31-CAAEF1AC3010}" type="pres">
      <dgm:prSet presAssocID="{A520F760-2D39-45DE-A3C9-1893B7B21865}" presName="hierChild5" presStyleCnt="0"/>
      <dgm:spPr/>
    </dgm:pt>
    <dgm:pt modelId="{0B7BE4E6-5C54-4B14-BAF5-0A2B72AB70CF}" type="pres">
      <dgm:prSet presAssocID="{D219F6A1-045E-40BF-B0A1-540D64375EE4}" presName="hierChild3" presStyleCnt="0"/>
      <dgm:spPr/>
    </dgm:pt>
  </dgm:ptLst>
  <dgm:cxnLst>
    <dgm:cxn modelId="{3707591C-767D-4E82-83CE-4AA80F7ECED5}" srcId="{D219F6A1-045E-40BF-B0A1-540D64375EE4}" destId="{1206FABB-3225-4288-BB81-21278D4E981F}" srcOrd="0" destOrd="0" parTransId="{04BA09FC-EBB7-456A-ABD6-03A0ED55F711}" sibTransId="{D3E8A636-8443-47E8-A1FB-536AECA9A031}"/>
    <dgm:cxn modelId="{98BE9ED9-FFA4-49BE-B07B-47C585203482}" type="presOf" srcId="{74768E23-B7D3-4F54-822A-2E4DFEE22BDE}" destId="{E7604049-2F80-4E0C-B0C9-CF57B89AED3E}" srcOrd="0" destOrd="0" presId="urn:microsoft.com/office/officeart/2008/layout/HalfCircleOrganizationChart"/>
    <dgm:cxn modelId="{E1598C31-1721-49F7-8351-8379D4EBA83A}" type="presOf" srcId="{7B386067-2FE8-428A-AF1E-332E3A6C5256}" destId="{020C88F7-E455-4C6B-8B5B-87D3B913EF34}" srcOrd="0" destOrd="0" presId="urn:microsoft.com/office/officeart/2008/layout/HalfCircleOrganizationChart"/>
    <dgm:cxn modelId="{3CBECC25-122F-40F0-8927-3CDD5112C1A8}" type="presOf" srcId="{D219F6A1-045E-40BF-B0A1-540D64375EE4}" destId="{F31DF2BE-96CF-4B9E-87AF-B89342D57CE8}" srcOrd="1" destOrd="0" presId="urn:microsoft.com/office/officeart/2008/layout/HalfCircleOrganizationChart"/>
    <dgm:cxn modelId="{9522DF79-AEE4-4BC0-B6A1-C12FAE4EF209}" type="presOf" srcId="{2EDEC894-629E-44FB-925C-379D12792741}" destId="{60B0A7DC-DECF-4432-B701-143B7BCC8F09}" srcOrd="0" destOrd="0" presId="urn:microsoft.com/office/officeart/2008/layout/HalfCircleOrganizationChart"/>
    <dgm:cxn modelId="{2797A171-95DD-4524-84DA-9D3ACDB9E4DA}" type="presOf" srcId="{F1E2F52D-FCEA-4786-A5BF-B53F55DD1CDC}" destId="{E5A27226-280A-4EE1-BE4C-913F0F5B8D91}" srcOrd="0" destOrd="0" presId="urn:microsoft.com/office/officeart/2008/layout/HalfCircleOrganizationChart"/>
    <dgm:cxn modelId="{5E9EA917-FABF-4F81-84CA-23BFBFAC6463}" type="presOf" srcId="{1206FABB-3225-4288-BB81-21278D4E981F}" destId="{861CC3D9-5026-470F-B670-BF5AE7F6CBB4}" srcOrd="0" destOrd="0" presId="urn:microsoft.com/office/officeart/2008/layout/HalfCircleOrganizationChart"/>
    <dgm:cxn modelId="{B79EBD1D-1145-4332-A1EC-BEC163BBADE2}" type="presOf" srcId="{96AEE402-F63D-410A-9CF4-E88BA39E3435}" destId="{EE9A577F-4F2E-4415-8647-C4C41FB96288}" srcOrd="0" destOrd="0" presId="urn:microsoft.com/office/officeart/2008/layout/HalfCircleOrganizationChart"/>
    <dgm:cxn modelId="{BF69EA0C-B801-4940-979A-E21EB0A3A72B}" srcId="{96AEE402-F63D-410A-9CF4-E88BA39E3435}" destId="{D219F6A1-045E-40BF-B0A1-540D64375EE4}" srcOrd="0" destOrd="0" parTransId="{6B1776C7-30AB-4830-8592-87C309A8E2BB}" sibTransId="{093D5C72-33B5-4255-92E8-AD6E5A52270B}"/>
    <dgm:cxn modelId="{216D4A6E-CDA6-4FA5-AD68-1B5C4FBD2B77}" type="presOf" srcId="{D55D9DBD-9A2A-445C-B5C5-4FCC0D870E9B}" destId="{C74688D4-5B48-4D98-BDAF-896CE00CCBC8}" srcOrd="1" destOrd="0" presId="urn:microsoft.com/office/officeart/2008/layout/HalfCircleOrganizationChart"/>
    <dgm:cxn modelId="{4653DBEF-A5EF-4AEF-B3D6-4D246AF949AE}" type="presOf" srcId="{04BA09FC-EBB7-456A-ABD6-03A0ED55F711}" destId="{85E96742-A445-4F76-8366-331263276C88}" srcOrd="0" destOrd="0" presId="urn:microsoft.com/office/officeart/2008/layout/HalfCircleOrganizationChart"/>
    <dgm:cxn modelId="{581C6B2A-D6D9-4595-AEFB-F8EE6571C42C}" srcId="{D219F6A1-045E-40BF-B0A1-540D64375EE4}" destId="{D55D9DBD-9A2A-445C-B5C5-4FCC0D870E9B}" srcOrd="1" destOrd="0" parTransId="{2EDEC894-629E-44FB-925C-379D12792741}" sibTransId="{E9B74122-31D4-4500-951E-1CA3D75584C1}"/>
    <dgm:cxn modelId="{16E448B8-C0DB-4DBF-B826-911B65E1C018}" type="presOf" srcId="{A520F760-2D39-45DE-A3C9-1893B7B21865}" destId="{3B1306A0-B9AE-41C7-9159-2A0382CE6075}" srcOrd="0" destOrd="0" presId="urn:microsoft.com/office/officeart/2008/layout/HalfCircleOrganizationChart"/>
    <dgm:cxn modelId="{4D9CB4FA-6583-4FB0-9C44-946BE2526500}" srcId="{D219F6A1-045E-40BF-B0A1-540D64375EE4}" destId="{A520F760-2D39-45DE-A3C9-1893B7B21865}" srcOrd="3" destOrd="0" parTransId="{74768E23-B7D3-4F54-822A-2E4DFEE22BDE}" sibTransId="{56834BE0-9CFD-43B7-9991-73F5CACF8294}"/>
    <dgm:cxn modelId="{3CF8D80A-D968-4B68-8296-5196C41C3E12}" srcId="{D219F6A1-045E-40BF-B0A1-540D64375EE4}" destId="{F1E2F52D-FCEA-4786-A5BF-B53F55DD1CDC}" srcOrd="2" destOrd="0" parTransId="{7B386067-2FE8-428A-AF1E-332E3A6C5256}" sibTransId="{61BF554E-E11C-49BB-89AA-F5EDE959F850}"/>
    <dgm:cxn modelId="{EAFBD68B-7FC6-4E8A-9764-092D5CD002B1}" type="presOf" srcId="{A520F760-2D39-45DE-A3C9-1893B7B21865}" destId="{2986F399-B254-4974-8404-5F1C9AE9A9A3}" srcOrd="1" destOrd="0" presId="urn:microsoft.com/office/officeart/2008/layout/HalfCircleOrganizationChart"/>
    <dgm:cxn modelId="{2A561962-C53C-4A9F-AE35-45C1B192EA19}" type="presOf" srcId="{D55D9DBD-9A2A-445C-B5C5-4FCC0D870E9B}" destId="{959ADAE0-3519-412C-92EC-62660F12171F}" srcOrd="0" destOrd="0" presId="urn:microsoft.com/office/officeart/2008/layout/HalfCircleOrganizationChart"/>
    <dgm:cxn modelId="{D917DA39-4D79-4DB6-8D42-9C42DFC7CB2A}" type="presOf" srcId="{D219F6A1-045E-40BF-B0A1-540D64375EE4}" destId="{F69625B0-D64A-48E2-8E3A-E0D921C44BBE}" srcOrd="0" destOrd="0" presId="urn:microsoft.com/office/officeart/2008/layout/HalfCircleOrganizationChart"/>
    <dgm:cxn modelId="{0AAE5154-B277-4C2E-97A6-E8EEF1BAA979}" type="presOf" srcId="{1206FABB-3225-4288-BB81-21278D4E981F}" destId="{C14B4D0A-EDAE-477A-9A08-77931522A060}" srcOrd="1" destOrd="0" presId="urn:microsoft.com/office/officeart/2008/layout/HalfCircleOrganizationChart"/>
    <dgm:cxn modelId="{4381B1D6-4D02-4DD0-8DB4-28710EF76345}" type="presOf" srcId="{F1E2F52D-FCEA-4786-A5BF-B53F55DD1CDC}" destId="{351FCCF6-7F62-4155-B785-522359E79ED7}" srcOrd="1" destOrd="0" presId="urn:microsoft.com/office/officeart/2008/layout/HalfCircleOrganizationChart"/>
    <dgm:cxn modelId="{86B8D086-29F9-4A66-8B9A-943E7C453C1A}" type="presParOf" srcId="{EE9A577F-4F2E-4415-8647-C4C41FB96288}" destId="{D11A8578-7F1F-46D8-B304-2BFA22812DD2}" srcOrd="0" destOrd="0" presId="urn:microsoft.com/office/officeart/2008/layout/HalfCircleOrganizationChart"/>
    <dgm:cxn modelId="{517A58AB-733A-4233-9B7D-C8201DF0B364}" type="presParOf" srcId="{D11A8578-7F1F-46D8-B304-2BFA22812DD2}" destId="{96D678E8-3F8E-45E6-9E17-B94794D44B6A}" srcOrd="0" destOrd="0" presId="urn:microsoft.com/office/officeart/2008/layout/HalfCircleOrganizationChart"/>
    <dgm:cxn modelId="{D3BCABED-CC5E-4F11-97D4-51D34784ECA5}" type="presParOf" srcId="{96D678E8-3F8E-45E6-9E17-B94794D44B6A}" destId="{F69625B0-D64A-48E2-8E3A-E0D921C44BBE}" srcOrd="0" destOrd="0" presId="urn:microsoft.com/office/officeart/2008/layout/HalfCircleOrganizationChart"/>
    <dgm:cxn modelId="{FC2FCC16-0054-4FAD-A0F8-D4AB3748B089}" type="presParOf" srcId="{96D678E8-3F8E-45E6-9E17-B94794D44B6A}" destId="{E9628A4D-5606-4FB1-A1C9-820F5553448A}" srcOrd="1" destOrd="0" presId="urn:microsoft.com/office/officeart/2008/layout/HalfCircleOrganizationChart"/>
    <dgm:cxn modelId="{0789F3EC-2B5B-4A9C-8436-1EB4FD9382B9}" type="presParOf" srcId="{96D678E8-3F8E-45E6-9E17-B94794D44B6A}" destId="{1AE03904-2939-4693-B71E-4744F01CD055}" srcOrd="2" destOrd="0" presId="urn:microsoft.com/office/officeart/2008/layout/HalfCircleOrganizationChart"/>
    <dgm:cxn modelId="{56A302A1-B903-4416-AB1F-AA5FB279A90B}" type="presParOf" srcId="{96D678E8-3F8E-45E6-9E17-B94794D44B6A}" destId="{F31DF2BE-96CF-4B9E-87AF-B89342D57CE8}" srcOrd="3" destOrd="0" presId="urn:microsoft.com/office/officeart/2008/layout/HalfCircleOrganizationChart"/>
    <dgm:cxn modelId="{2E3A4178-0461-4E6C-A6DE-819459736C9E}" type="presParOf" srcId="{D11A8578-7F1F-46D8-B304-2BFA22812DD2}" destId="{ADF3ECE9-2C38-478C-A002-C7F8427F2594}" srcOrd="1" destOrd="0" presId="urn:microsoft.com/office/officeart/2008/layout/HalfCircleOrganizationChart"/>
    <dgm:cxn modelId="{9A56D788-5B38-45AB-85F3-E393C7610183}" type="presParOf" srcId="{ADF3ECE9-2C38-478C-A002-C7F8427F2594}" destId="{85E96742-A445-4F76-8366-331263276C88}" srcOrd="0" destOrd="0" presId="urn:microsoft.com/office/officeart/2008/layout/HalfCircleOrganizationChart"/>
    <dgm:cxn modelId="{A9882850-0CBE-4E66-8FED-5ACCE5AE22D6}" type="presParOf" srcId="{ADF3ECE9-2C38-478C-A002-C7F8427F2594}" destId="{CC604B8C-A134-4049-8EB3-3B9CAAC00DF6}" srcOrd="1" destOrd="0" presId="urn:microsoft.com/office/officeart/2008/layout/HalfCircleOrganizationChart"/>
    <dgm:cxn modelId="{62F60767-7F86-4526-B688-71C6284CB01F}" type="presParOf" srcId="{CC604B8C-A134-4049-8EB3-3B9CAAC00DF6}" destId="{8B6CF865-4793-4317-9057-E56D46A630B0}" srcOrd="0" destOrd="0" presId="urn:microsoft.com/office/officeart/2008/layout/HalfCircleOrganizationChart"/>
    <dgm:cxn modelId="{976D1B84-FA67-4764-8D76-0BE6C4479EB5}" type="presParOf" srcId="{8B6CF865-4793-4317-9057-E56D46A630B0}" destId="{861CC3D9-5026-470F-B670-BF5AE7F6CBB4}" srcOrd="0" destOrd="0" presId="urn:microsoft.com/office/officeart/2008/layout/HalfCircleOrganizationChart"/>
    <dgm:cxn modelId="{CA69C9A9-9A93-4C7F-9F01-EB1CBF4AFDCB}" type="presParOf" srcId="{8B6CF865-4793-4317-9057-E56D46A630B0}" destId="{F0A8634C-3236-4236-A08F-FB3BD79951DC}" srcOrd="1" destOrd="0" presId="urn:microsoft.com/office/officeart/2008/layout/HalfCircleOrganizationChart"/>
    <dgm:cxn modelId="{1F5E1FE6-3003-447B-92C6-E578A276751F}" type="presParOf" srcId="{8B6CF865-4793-4317-9057-E56D46A630B0}" destId="{082400B9-77A5-40DE-8B1A-37588B7F2EBE}" srcOrd="2" destOrd="0" presId="urn:microsoft.com/office/officeart/2008/layout/HalfCircleOrganizationChart"/>
    <dgm:cxn modelId="{6B711B9F-8048-4610-B804-77E4CAA998E4}" type="presParOf" srcId="{8B6CF865-4793-4317-9057-E56D46A630B0}" destId="{C14B4D0A-EDAE-477A-9A08-77931522A060}" srcOrd="3" destOrd="0" presId="urn:microsoft.com/office/officeart/2008/layout/HalfCircleOrganizationChart"/>
    <dgm:cxn modelId="{622E5875-921E-49C1-97A4-696E338539F5}" type="presParOf" srcId="{CC604B8C-A134-4049-8EB3-3B9CAAC00DF6}" destId="{AC1FF9FE-26BC-43CF-8390-FAEB03D082AA}" srcOrd="1" destOrd="0" presId="urn:microsoft.com/office/officeart/2008/layout/HalfCircleOrganizationChart"/>
    <dgm:cxn modelId="{D20F90C0-DD40-4371-999C-C582D3AF1B4B}" type="presParOf" srcId="{CC604B8C-A134-4049-8EB3-3B9CAAC00DF6}" destId="{BFC6DC65-3833-4249-98E3-DA62C9F33035}" srcOrd="2" destOrd="0" presId="urn:microsoft.com/office/officeart/2008/layout/HalfCircleOrganizationChart"/>
    <dgm:cxn modelId="{D3C067D7-5AAE-4EB8-B247-F2E485855BFD}" type="presParOf" srcId="{ADF3ECE9-2C38-478C-A002-C7F8427F2594}" destId="{60B0A7DC-DECF-4432-B701-143B7BCC8F09}" srcOrd="2" destOrd="0" presId="urn:microsoft.com/office/officeart/2008/layout/HalfCircleOrganizationChart"/>
    <dgm:cxn modelId="{3581A385-E136-4F4B-B976-1FA53F4A6094}" type="presParOf" srcId="{ADF3ECE9-2C38-478C-A002-C7F8427F2594}" destId="{A8BD0CB1-8FB1-4204-824A-71D8631D5CBE}" srcOrd="3" destOrd="0" presId="urn:microsoft.com/office/officeart/2008/layout/HalfCircleOrganizationChart"/>
    <dgm:cxn modelId="{CC06B064-99D5-4ABC-B1E3-13AED29D0942}" type="presParOf" srcId="{A8BD0CB1-8FB1-4204-824A-71D8631D5CBE}" destId="{1D28061F-6F6A-41D0-A0C1-07F8986CBD1E}" srcOrd="0" destOrd="0" presId="urn:microsoft.com/office/officeart/2008/layout/HalfCircleOrganizationChart"/>
    <dgm:cxn modelId="{C37AB274-3994-4116-A5C4-ED1C68C1C0FC}" type="presParOf" srcId="{1D28061F-6F6A-41D0-A0C1-07F8986CBD1E}" destId="{959ADAE0-3519-412C-92EC-62660F12171F}" srcOrd="0" destOrd="0" presId="urn:microsoft.com/office/officeart/2008/layout/HalfCircleOrganizationChart"/>
    <dgm:cxn modelId="{4330F0B7-B95B-4D8D-AFDD-12F09E425ACE}" type="presParOf" srcId="{1D28061F-6F6A-41D0-A0C1-07F8986CBD1E}" destId="{A523D83A-7A5A-4437-B08E-DC44D2843F3C}" srcOrd="1" destOrd="0" presId="urn:microsoft.com/office/officeart/2008/layout/HalfCircleOrganizationChart"/>
    <dgm:cxn modelId="{CFF88CF7-7469-4C20-8323-0DB76BF10F8E}" type="presParOf" srcId="{1D28061F-6F6A-41D0-A0C1-07F8986CBD1E}" destId="{D071C877-8682-49C6-B5DA-0BC20FDCD2DF}" srcOrd="2" destOrd="0" presId="urn:microsoft.com/office/officeart/2008/layout/HalfCircleOrganizationChart"/>
    <dgm:cxn modelId="{537C21C7-A41C-48F5-A786-928C483B1908}" type="presParOf" srcId="{1D28061F-6F6A-41D0-A0C1-07F8986CBD1E}" destId="{C74688D4-5B48-4D98-BDAF-896CE00CCBC8}" srcOrd="3" destOrd="0" presId="urn:microsoft.com/office/officeart/2008/layout/HalfCircleOrganizationChart"/>
    <dgm:cxn modelId="{DA36E972-B96F-4981-906C-15B7B6355B5F}" type="presParOf" srcId="{A8BD0CB1-8FB1-4204-824A-71D8631D5CBE}" destId="{8027D6E0-955E-4788-A0F7-734B3D7CBB45}" srcOrd="1" destOrd="0" presId="urn:microsoft.com/office/officeart/2008/layout/HalfCircleOrganizationChart"/>
    <dgm:cxn modelId="{AB8DF3C5-AC47-4510-A44F-E4F2C16B8D44}" type="presParOf" srcId="{A8BD0CB1-8FB1-4204-824A-71D8631D5CBE}" destId="{ADD59C7E-B2DC-4E70-A878-6DC10AE732EF}" srcOrd="2" destOrd="0" presId="urn:microsoft.com/office/officeart/2008/layout/HalfCircleOrganizationChart"/>
    <dgm:cxn modelId="{D366995C-50D7-4141-A1A3-56398717266F}" type="presParOf" srcId="{ADF3ECE9-2C38-478C-A002-C7F8427F2594}" destId="{020C88F7-E455-4C6B-8B5B-87D3B913EF34}" srcOrd="4" destOrd="0" presId="urn:microsoft.com/office/officeart/2008/layout/HalfCircleOrganizationChart"/>
    <dgm:cxn modelId="{CBC26695-1CEF-4B75-9D55-F41010E182A4}" type="presParOf" srcId="{ADF3ECE9-2C38-478C-A002-C7F8427F2594}" destId="{F7D0D8A9-FA0A-4D8C-9D6F-E5C130DC7DCD}" srcOrd="5" destOrd="0" presId="urn:microsoft.com/office/officeart/2008/layout/HalfCircleOrganizationChart"/>
    <dgm:cxn modelId="{E294BFA6-4296-45C0-8F6E-84E4A18CFC40}" type="presParOf" srcId="{F7D0D8A9-FA0A-4D8C-9D6F-E5C130DC7DCD}" destId="{A262363A-7952-42BE-BA6B-BDD0C921ECDD}" srcOrd="0" destOrd="0" presId="urn:microsoft.com/office/officeart/2008/layout/HalfCircleOrganizationChart"/>
    <dgm:cxn modelId="{33EE02C9-8A5B-4DB2-8C53-8388B548EC4D}" type="presParOf" srcId="{A262363A-7952-42BE-BA6B-BDD0C921ECDD}" destId="{E5A27226-280A-4EE1-BE4C-913F0F5B8D91}" srcOrd="0" destOrd="0" presId="urn:microsoft.com/office/officeart/2008/layout/HalfCircleOrganizationChart"/>
    <dgm:cxn modelId="{A5C1C649-7906-4815-92F1-88CB07A983F2}" type="presParOf" srcId="{A262363A-7952-42BE-BA6B-BDD0C921ECDD}" destId="{8C1435DC-6FE1-4E9E-9AD6-5BD595E37F88}" srcOrd="1" destOrd="0" presId="urn:microsoft.com/office/officeart/2008/layout/HalfCircleOrganizationChart"/>
    <dgm:cxn modelId="{2076BE9D-1598-4F0B-A72A-B9CB82B58F4B}" type="presParOf" srcId="{A262363A-7952-42BE-BA6B-BDD0C921ECDD}" destId="{58B3F7FD-C3AE-4D38-8468-726B5F53AAC2}" srcOrd="2" destOrd="0" presId="urn:microsoft.com/office/officeart/2008/layout/HalfCircleOrganizationChart"/>
    <dgm:cxn modelId="{2C947F26-6227-4B0B-B74D-A605B3FDFB8B}" type="presParOf" srcId="{A262363A-7952-42BE-BA6B-BDD0C921ECDD}" destId="{351FCCF6-7F62-4155-B785-522359E79ED7}" srcOrd="3" destOrd="0" presId="urn:microsoft.com/office/officeart/2008/layout/HalfCircleOrganizationChart"/>
    <dgm:cxn modelId="{7CE4567D-B3ED-4597-AE2D-77F8A97CA7A1}" type="presParOf" srcId="{F7D0D8A9-FA0A-4D8C-9D6F-E5C130DC7DCD}" destId="{7C6F65C3-BF32-42C6-9744-200841F77871}" srcOrd="1" destOrd="0" presId="urn:microsoft.com/office/officeart/2008/layout/HalfCircleOrganizationChart"/>
    <dgm:cxn modelId="{D417FF43-247C-4B33-8B0D-51CAF60E6B0E}" type="presParOf" srcId="{F7D0D8A9-FA0A-4D8C-9D6F-E5C130DC7DCD}" destId="{E9284F8C-61DD-4D7D-BC80-79DBB76D22B4}" srcOrd="2" destOrd="0" presId="urn:microsoft.com/office/officeart/2008/layout/HalfCircleOrganizationChart"/>
    <dgm:cxn modelId="{187C8ED1-C5C9-4CBC-9374-CB4ED6AD9D1E}" type="presParOf" srcId="{ADF3ECE9-2C38-478C-A002-C7F8427F2594}" destId="{E7604049-2F80-4E0C-B0C9-CF57B89AED3E}" srcOrd="6" destOrd="0" presId="urn:microsoft.com/office/officeart/2008/layout/HalfCircleOrganizationChart"/>
    <dgm:cxn modelId="{6A047264-F449-40FF-8659-B3081A9B0EA1}" type="presParOf" srcId="{ADF3ECE9-2C38-478C-A002-C7F8427F2594}" destId="{FFDD0809-0BF0-4A7E-8744-2187423632B0}" srcOrd="7" destOrd="0" presId="urn:microsoft.com/office/officeart/2008/layout/HalfCircleOrganizationChart"/>
    <dgm:cxn modelId="{C5060810-7085-48AF-A52C-B0AFCF259968}" type="presParOf" srcId="{FFDD0809-0BF0-4A7E-8744-2187423632B0}" destId="{47D515C5-2291-4E24-BAA5-2B9B9B02463F}" srcOrd="0" destOrd="0" presId="urn:microsoft.com/office/officeart/2008/layout/HalfCircleOrganizationChart"/>
    <dgm:cxn modelId="{88E9CAF1-43B5-412A-BAE2-2F55AFD2C938}" type="presParOf" srcId="{47D515C5-2291-4E24-BAA5-2B9B9B02463F}" destId="{3B1306A0-B9AE-41C7-9159-2A0382CE6075}" srcOrd="0" destOrd="0" presId="urn:microsoft.com/office/officeart/2008/layout/HalfCircleOrganizationChart"/>
    <dgm:cxn modelId="{659BA349-FEE4-40F7-B2AE-8F8938A83821}" type="presParOf" srcId="{47D515C5-2291-4E24-BAA5-2B9B9B02463F}" destId="{B97A9CC4-B923-4C90-AD8D-322EA0552BE0}" srcOrd="1" destOrd="0" presId="urn:microsoft.com/office/officeart/2008/layout/HalfCircleOrganizationChart"/>
    <dgm:cxn modelId="{FD6AEDBF-BF92-4666-BCBA-217BA081E8B8}" type="presParOf" srcId="{47D515C5-2291-4E24-BAA5-2B9B9B02463F}" destId="{6D31A55B-3FC9-458D-9F83-E5349737E9F0}" srcOrd="2" destOrd="0" presId="urn:microsoft.com/office/officeart/2008/layout/HalfCircleOrganizationChart"/>
    <dgm:cxn modelId="{67436EF3-700A-45C6-A7B6-473BCC42FF72}" type="presParOf" srcId="{47D515C5-2291-4E24-BAA5-2B9B9B02463F}" destId="{2986F399-B254-4974-8404-5F1C9AE9A9A3}" srcOrd="3" destOrd="0" presId="urn:microsoft.com/office/officeart/2008/layout/HalfCircleOrganizationChart"/>
    <dgm:cxn modelId="{41FC58CA-52D0-4E54-AB77-39E6E4A0642A}" type="presParOf" srcId="{FFDD0809-0BF0-4A7E-8744-2187423632B0}" destId="{B5A643CA-4D30-45B2-97AE-3D09E8CD4C8D}" srcOrd="1" destOrd="0" presId="urn:microsoft.com/office/officeart/2008/layout/HalfCircleOrganizationChart"/>
    <dgm:cxn modelId="{CB1C530C-0DE6-43C8-A121-508E75680EBF}" type="presParOf" srcId="{FFDD0809-0BF0-4A7E-8744-2187423632B0}" destId="{413A52D3-47BF-4686-8D31-CAAEF1AC3010}" srcOrd="2" destOrd="0" presId="urn:microsoft.com/office/officeart/2008/layout/HalfCircleOrganizationChart"/>
    <dgm:cxn modelId="{2F345203-C3B2-4F69-BC24-338691BB0048}" type="presParOf" srcId="{D11A8578-7F1F-46D8-B304-2BFA22812DD2}" destId="{0B7BE4E6-5C54-4B14-BAF5-0A2B72AB70CF}"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8CDF2C-5941-44E2-B733-3597B9D1B7B0}" type="doc">
      <dgm:prSet loTypeId="urn:microsoft.com/office/officeart/2005/8/layout/cycle6" loCatId="cycle" qsTypeId="urn:microsoft.com/office/officeart/2005/8/quickstyle/simple1" qsCatId="simple" csTypeId="urn:microsoft.com/office/officeart/2005/8/colors/colorful1" csCatId="colorful" phldr="1"/>
      <dgm:spPr/>
      <dgm:t>
        <a:bodyPr/>
        <a:lstStyle/>
        <a:p>
          <a:endParaRPr lang="es-ES"/>
        </a:p>
      </dgm:t>
    </dgm:pt>
    <dgm:pt modelId="{C8E86722-DA38-4CEE-A4F1-310D0807A42E}">
      <dgm:prSet phldrT="[Texto]"/>
      <dgm:spPr/>
      <dgm:t>
        <a:bodyPr/>
        <a:lstStyle/>
        <a:p>
          <a:r>
            <a:rPr lang="es-ES" b="1" smtClean="0"/>
            <a:t>Hay 2 tipos de movimientos</a:t>
          </a:r>
          <a:endParaRPr lang="es-ES" b="1" dirty="0"/>
        </a:p>
      </dgm:t>
    </dgm:pt>
    <dgm:pt modelId="{8526C4B1-2C26-4612-A450-BAA81023F054}" type="parTrans" cxnId="{E83CC545-FC8E-4429-89A2-DBF706682875}">
      <dgm:prSet/>
      <dgm:spPr/>
      <dgm:t>
        <a:bodyPr/>
        <a:lstStyle/>
        <a:p>
          <a:endParaRPr lang="es-ES"/>
        </a:p>
      </dgm:t>
    </dgm:pt>
    <dgm:pt modelId="{6AD796BD-CE5F-46F7-9E6B-0ECA576C5F58}" type="sibTrans" cxnId="{E83CC545-FC8E-4429-89A2-DBF706682875}">
      <dgm:prSet/>
      <dgm:spPr/>
      <dgm:t>
        <a:bodyPr/>
        <a:lstStyle/>
        <a:p>
          <a:endParaRPr lang="es-ES"/>
        </a:p>
      </dgm:t>
    </dgm:pt>
    <dgm:pt modelId="{C0408F97-306B-423A-A132-8499DD8568E2}">
      <dgm:prSet phldrT="[Texto]"/>
      <dgm:spPr/>
      <dgm:t>
        <a:bodyPr/>
        <a:lstStyle/>
        <a:p>
          <a:r>
            <a:rPr lang="es-ES" b="1" dirty="0" smtClean="0"/>
            <a:t>Movimientos espaciales o migratorios</a:t>
          </a:r>
          <a:endParaRPr lang="es-ES" b="1" dirty="0"/>
        </a:p>
      </dgm:t>
    </dgm:pt>
    <dgm:pt modelId="{44E096E6-2460-48FC-9E34-3F68A28697BC}" type="parTrans" cxnId="{E76A41EB-44E9-4ABC-A507-85F575D2A723}">
      <dgm:prSet/>
      <dgm:spPr/>
      <dgm:t>
        <a:bodyPr/>
        <a:lstStyle/>
        <a:p>
          <a:endParaRPr lang="es-ES"/>
        </a:p>
      </dgm:t>
    </dgm:pt>
    <dgm:pt modelId="{8035D2AB-6227-4728-AD2E-C35046B2B458}" type="sibTrans" cxnId="{E76A41EB-44E9-4ABC-A507-85F575D2A723}">
      <dgm:prSet/>
      <dgm:spPr/>
      <dgm:t>
        <a:bodyPr/>
        <a:lstStyle/>
        <a:p>
          <a:endParaRPr lang="es-ES"/>
        </a:p>
      </dgm:t>
    </dgm:pt>
    <dgm:pt modelId="{106AF670-4A51-4D2D-9A0B-48FD5C5177CA}">
      <dgm:prSet phldrT="[Texto]" custT="1"/>
      <dgm:spPr/>
      <dgm:t>
        <a:bodyPr/>
        <a:lstStyle/>
        <a:p>
          <a:r>
            <a:rPr lang="es-ES" sz="2000" dirty="0" smtClean="0"/>
            <a:t>Desplazamientos por diferentes motivos</a:t>
          </a:r>
          <a:endParaRPr lang="es-ES" sz="2000" dirty="0"/>
        </a:p>
      </dgm:t>
    </dgm:pt>
    <dgm:pt modelId="{3C7717D8-32A9-4F4A-AE64-4989B8773A5C}" type="parTrans" cxnId="{C868232C-6A28-4205-B6C6-A4983846B85E}">
      <dgm:prSet/>
      <dgm:spPr/>
      <dgm:t>
        <a:bodyPr/>
        <a:lstStyle/>
        <a:p>
          <a:endParaRPr lang="es-ES"/>
        </a:p>
      </dgm:t>
    </dgm:pt>
    <dgm:pt modelId="{9980C248-70D1-45E1-8350-5900C46FB77C}" type="sibTrans" cxnId="{C868232C-6A28-4205-B6C6-A4983846B85E}">
      <dgm:prSet/>
      <dgm:spPr/>
      <dgm:t>
        <a:bodyPr/>
        <a:lstStyle/>
        <a:p>
          <a:endParaRPr lang="es-ES"/>
        </a:p>
      </dgm:t>
    </dgm:pt>
    <dgm:pt modelId="{483E204E-1190-4D9D-89E7-6ED7E80A3DAF}">
      <dgm:prSet phldrT="[Texto]" custT="1"/>
      <dgm:spPr/>
      <dgm:t>
        <a:bodyPr/>
        <a:lstStyle/>
        <a:p>
          <a:r>
            <a:rPr lang="es-ES" sz="2000" dirty="0" smtClean="0"/>
            <a:t>Diferencia de los  que nacen y mueren</a:t>
          </a:r>
          <a:endParaRPr lang="es-ES" sz="2000" dirty="0"/>
        </a:p>
      </dgm:t>
    </dgm:pt>
    <dgm:pt modelId="{B05D0D08-2F88-4DE0-8B83-DC257052338D}" type="parTrans" cxnId="{62A3E00A-48F4-4D64-A804-0CEEDBA0454A}">
      <dgm:prSet/>
      <dgm:spPr/>
      <dgm:t>
        <a:bodyPr/>
        <a:lstStyle/>
        <a:p>
          <a:endParaRPr lang="es-ES"/>
        </a:p>
      </dgm:t>
    </dgm:pt>
    <dgm:pt modelId="{932B7C68-3390-439E-A20C-B477BFC66687}" type="sibTrans" cxnId="{62A3E00A-48F4-4D64-A804-0CEEDBA0454A}">
      <dgm:prSet/>
      <dgm:spPr/>
      <dgm:t>
        <a:bodyPr/>
        <a:lstStyle/>
        <a:p>
          <a:endParaRPr lang="es-ES"/>
        </a:p>
      </dgm:t>
    </dgm:pt>
    <dgm:pt modelId="{EECAF7EC-C331-4970-89BD-5938C5501D4E}">
      <dgm:prSet phldrT="[Texto]"/>
      <dgm:spPr/>
      <dgm:t>
        <a:bodyPr/>
        <a:lstStyle/>
        <a:p>
          <a:r>
            <a:rPr lang="es-ES" b="1" smtClean="0"/>
            <a:t>Crecimiento Natural</a:t>
          </a:r>
          <a:endParaRPr lang="es-ES" b="1" dirty="0"/>
        </a:p>
      </dgm:t>
    </dgm:pt>
    <dgm:pt modelId="{54225312-6C9E-4F8E-B014-356860463F19}" type="parTrans" cxnId="{56592D86-2483-4AB6-92D9-E3FE2204D558}">
      <dgm:prSet/>
      <dgm:spPr/>
      <dgm:t>
        <a:bodyPr/>
        <a:lstStyle/>
        <a:p>
          <a:endParaRPr lang="es-ES"/>
        </a:p>
      </dgm:t>
    </dgm:pt>
    <dgm:pt modelId="{C74F97AE-2452-4F98-9A1A-E6B0E6314EFE}" type="sibTrans" cxnId="{56592D86-2483-4AB6-92D9-E3FE2204D558}">
      <dgm:prSet/>
      <dgm:spPr/>
      <dgm:t>
        <a:bodyPr/>
        <a:lstStyle/>
        <a:p>
          <a:endParaRPr lang="es-ES"/>
        </a:p>
      </dgm:t>
    </dgm:pt>
    <dgm:pt modelId="{B91C2922-A20F-4C67-8B3C-11D2F38646E8}" type="pres">
      <dgm:prSet presAssocID="{048CDF2C-5941-44E2-B733-3597B9D1B7B0}" presName="cycle" presStyleCnt="0">
        <dgm:presLayoutVars>
          <dgm:dir/>
          <dgm:resizeHandles val="exact"/>
        </dgm:presLayoutVars>
      </dgm:prSet>
      <dgm:spPr/>
    </dgm:pt>
    <dgm:pt modelId="{6BE0F4E2-7C9D-4DDF-B0A4-D5793C02525A}" type="pres">
      <dgm:prSet presAssocID="{C8E86722-DA38-4CEE-A4F1-310D0807A42E}" presName="node" presStyleLbl="node1" presStyleIdx="0" presStyleCnt="5" custScaleX="164668">
        <dgm:presLayoutVars>
          <dgm:bulletEnabled val="1"/>
        </dgm:presLayoutVars>
      </dgm:prSet>
      <dgm:spPr/>
      <dgm:t>
        <a:bodyPr/>
        <a:lstStyle/>
        <a:p>
          <a:endParaRPr lang="es-ES"/>
        </a:p>
      </dgm:t>
    </dgm:pt>
    <dgm:pt modelId="{2D8BC958-8FC1-4144-9C25-E0C7C6B36A81}" type="pres">
      <dgm:prSet presAssocID="{C8E86722-DA38-4CEE-A4F1-310D0807A42E}" presName="spNode" presStyleCnt="0"/>
      <dgm:spPr/>
    </dgm:pt>
    <dgm:pt modelId="{49E5EB39-DCBE-47BB-976F-E75C55D8ABB2}" type="pres">
      <dgm:prSet presAssocID="{6AD796BD-CE5F-46F7-9E6B-0ECA576C5F58}" presName="sibTrans" presStyleLbl="sibTrans1D1" presStyleIdx="0" presStyleCnt="5"/>
      <dgm:spPr/>
    </dgm:pt>
    <dgm:pt modelId="{6EC0A70B-6B11-4719-818E-B336B62AD6B2}" type="pres">
      <dgm:prSet presAssocID="{C0408F97-306B-423A-A132-8499DD8568E2}" presName="node" presStyleLbl="node1" presStyleIdx="1" presStyleCnt="5" custScaleX="152625">
        <dgm:presLayoutVars>
          <dgm:bulletEnabled val="1"/>
        </dgm:presLayoutVars>
      </dgm:prSet>
      <dgm:spPr/>
      <dgm:t>
        <a:bodyPr/>
        <a:lstStyle/>
        <a:p>
          <a:endParaRPr lang="es-ES"/>
        </a:p>
      </dgm:t>
    </dgm:pt>
    <dgm:pt modelId="{86E82C8C-820E-429E-8049-29DA595EC844}" type="pres">
      <dgm:prSet presAssocID="{C0408F97-306B-423A-A132-8499DD8568E2}" presName="spNode" presStyleCnt="0"/>
      <dgm:spPr/>
    </dgm:pt>
    <dgm:pt modelId="{47B4CD1F-85D4-472D-8979-F54630C7DE0B}" type="pres">
      <dgm:prSet presAssocID="{8035D2AB-6227-4728-AD2E-C35046B2B458}" presName="sibTrans" presStyleLbl="sibTrans1D1" presStyleIdx="1" presStyleCnt="5"/>
      <dgm:spPr/>
    </dgm:pt>
    <dgm:pt modelId="{7E7F0654-0F6B-4C7B-8EDD-35EB2BB314E8}" type="pres">
      <dgm:prSet presAssocID="{106AF670-4A51-4D2D-9A0B-48FD5C5177CA}" presName="node" presStyleLbl="node1" presStyleIdx="2" presStyleCnt="5" custScaleX="125266" custScaleY="152255">
        <dgm:presLayoutVars>
          <dgm:bulletEnabled val="1"/>
        </dgm:presLayoutVars>
      </dgm:prSet>
      <dgm:spPr/>
    </dgm:pt>
    <dgm:pt modelId="{462064B0-AA1F-46C7-9DAC-05E4D64E8E4F}" type="pres">
      <dgm:prSet presAssocID="{106AF670-4A51-4D2D-9A0B-48FD5C5177CA}" presName="spNode" presStyleCnt="0"/>
      <dgm:spPr/>
    </dgm:pt>
    <dgm:pt modelId="{48C8DA04-4F77-4427-BDEA-BCF0604FA116}" type="pres">
      <dgm:prSet presAssocID="{9980C248-70D1-45E1-8350-5900C46FB77C}" presName="sibTrans" presStyleLbl="sibTrans1D1" presStyleIdx="2" presStyleCnt="5"/>
      <dgm:spPr/>
    </dgm:pt>
    <dgm:pt modelId="{DFF1DF88-A12A-493B-9761-460CE6128603}" type="pres">
      <dgm:prSet presAssocID="{483E204E-1190-4D9D-89E7-6ED7E80A3DAF}" presName="node" presStyleLbl="node1" presStyleIdx="3" presStyleCnt="5" custScaleY="158013">
        <dgm:presLayoutVars>
          <dgm:bulletEnabled val="1"/>
        </dgm:presLayoutVars>
      </dgm:prSet>
      <dgm:spPr/>
      <dgm:t>
        <a:bodyPr/>
        <a:lstStyle/>
        <a:p>
          <a:endParaRPr lang="es-ES"/>
        </a:p>
      </dgm:t>
    </dgm:pt>
    <dgm:pt modelId="{7726D836-BB14-4FFA-AF55-5D1595C8034F}" type="pres">
      <dgm:prSet presAssocID="{483E204E-1190-4D9D-89E7-6ED7E80A3DAF}" presName="spNode" presStyleCnt="0"/>
      <dgm:spPr/>
    </dgm:pt>
    <dgm:pt modelId="{080ED9D2-E28F-4AB9-B318-B0136A2F7C7E}" type="pres">
      <dgm:prSet presAssocID="{932B7C68-3390-439E-A20C-B477BFC66687}" presName="sibTrans" presStyleLbl="sibTrans1D1" presStyleIdx="3" presStyleCnt="5"/>
      <dgm:spPr/>
    </dgm:pt>
    <dgm:pt modelId="{537166B3-FB73-4E58-9D5C-EFDD3D4A3096}" type="pres">
      <dgm:prSet presAssocID="{EECAF7EC-C331-4970-89BD-5938C5501D4E}" presName="node" presStyleLbl="node1" presStyleIdx="4" presStyleCnt="5" custScaleX="139489">
        <dgm:presLayoutVars>
          <dgm:bulletEnabled val="1"/>
        </dgm:presLayoutVars>
      </dgm:prSet>
      <dgm:spPr/>
    </dgm:pt>
    <dgm:pt modelId="{A392AF6E-4069-4DB9-A147-1A3ABCE317B0}" type="pres">
      <dgm:prSet presAssocID="{EECAF7EC-C331-4970-89BD-5938C5501D4E}" presName="spNode" presStyleCnt="0"/>
      <dgm:spPr/>
    </dgm:pt>
    <dgm:pt modelId="{91E79A8E-AFBA-4DC0-ADB3-00E9E7235A53}" type="pres">
      <dgm:prSet presAssocID="{C74F97AE-2452-4F98-9A1A-E6B0E6314EFE}" presName="sibTrans" presStyleLbl="sibTrans1D1" presStyleIdx="4" presStyleCnt="5"/>
      <dgm:spPr/>
    </dgm:pt>
  </dgm:ptLst>
  <dgm:cxnLst>
    <dgm:cxn modelId="{BA455ABC-C685-40C4-802D-A7222F7FEBCC}" type="presOf" srcId="{EECAF7EC-C331-4970-89BD-5938C5501D4E}" destId="{537166B3-FB73-4E58-9D5C-EFDD3D4A3096}" srcOrd="0" destOrd="0" presId="urn:microsoft.com/office/officeart/2005/8/layout/cycle6"/>
    <dgm:cxn modelId="{4C789AB3-6C37-4B82-BF56-0453AE630A2E}" type="presOf" srcId="{8035D2AB-6227-4728-AD2E-C35046B2B458}" destId="{47B4CD1F-85D4-472D-8979-F54630C7DE0B}" srcOrd="0" destOrd="0" presId="urn:microsoft.com/office/officeart/2005/8/layout/cycle6"/>
    <dgm:cxn modelId="{16DC722B-038F-443C-9E2F-8FE3E7A86C7B}" type="presOf" srcId="{C74F97AE-2452-4F98-9A1A-E6B0E6314EFE}" destId="{91E79A8E-AFBA-4DC0-ADB3-00E9E7235A53}" srcOrd="0" destOrd="0" presId="urn:microsoft.com/office/officeart/2005/8/layout/cycle6"/>
    <dgm:cxn modelId="{160C6C36-3C62-41BF-A6BB-530F8264220B}" type="presOf" srcId="{932B7C68-3390-439E-A20C-B477BFC66687}" destId="{080ED9D2-E28F-4AB9-B318-B0136A2F7C7E}" srcOrd="0" destOrd="0" presId="urn:microsoft.com/office/officeart/2005/8/layout/cycle6"/>
    <dgm:cxn modelId="{56592D86-2483-4AB6-92D9-E3FE2204D558}" srcId="{048CDF2C-5941-44E2-B733-3597B9D1B7B0}" destId="{EECAF7EC-C331-4970-89BD-5938C5501D4E}" srcOrd="4" destOrd="0" parTransId="{54225312-6C9E-4F8E-B014-356860463F19}" sibTransId="{C74F97AE-2452-4F98-9A1A-E6B0E6314EFE}"/>
    <dgm:cxn modelId="{E76A41EB-44E9-4ABC-A507-85F575D2A723}" srcId="{048CDF2C-5941-44E2-B733-3597B9D1B7B0}" destId="{C0408F97-306B-423A-A132-8499DD8568E2}" srcOrd="1" destOrd="0" parTransId="{44E096E6-2460-48FC-9E34-3F68A28697BC}" sibTransId="{8035D2AB-6227-4728-AD2E-C35046B2B458}"/>
    <dgm:cxn modelId="{C1BE6B9C-080B-4517-B93E-F30326AB6841}" type="presOf" srcId="{483E204E-1190-4D9D-89E7-6ED7E80A3DAF}" destId="{DFF1DF88-A12A-493B-9761-460CE6128603}" srcOrd="0" destOrd="0" presId="urn:microsoft.com/office/officeart/2005/8/layout/cycle6"/>
    <dgm:cxn modelId="{31F368D0-B9E4-4CAC-996E-D552CD3D7D48}" type="presOf" srcId="{6AD796BD-CE5F-46F7-9E6B-0ECA576C5F58}" destId="{49E5EB39-DCBE-47BB-976F-E75C55D8ABB2}" srcOrd="0" destOrd="0" presId="urn:microsoft.com/office/officeart/2005/8/layout/cycle6"/>
    <dgm:cxn modelId="{DF8EB8E6-2092-4F22-97A1-1ACB59B8B619}" type="presOf" srcId="{C0408F97-306B-423A-A132-8499DD8568E2}" destId="{6EC0A70B-6B11-4719-818E-B336B62AD6B2}" srcOrd="0" destOrd="0" presId="urn:microsoft.com/office/officeart/2005/8/layout/cycle6"/>
    <dgm:cxn modelId="{A9833536-649C-4049-BF04-1AB368A3A0A8}" type="presOf" srcId="{106AF670-4A51-4D2D-9A0B-48FD5C5177CA}" destId="{7E7F0654-0F6B-4C7B-8EDD-35EB2BB314E8}" srcOrd="0" destOrd="0" presId="urn:microsoft.com/office/officeart/2005/8/layout/cycle6"/>
    <dgm:cxn modelId="{5910AE9F-68D8-4086-9522-9AF13CE1F330}" type="presOf" srcId="{9980C248-70D1-45E1-8350-5900C46FB77C}" destId="{48C8DA04-4F77-4427-BDEA-BCF0604FA116}" srcOrd="0" destOrd="0" presId="urn:microsoft.com/office/officeart/2005/8/layout/cycle6"/>
    <dgm:cxn modelId="{E28C742F-02D1-4932-8331-73D321CF3D73}" type="presOf" srcId="{C8E86722-DA38-4CEE-A4F1-310D0807A42E}" destId="{6BE0F4E2-7C9D-4DDF-B0A4-D5793C02525A}" srcOrd="0" destOrd="0" presId="urn:microsoft.com/office/officeart/2005/8/layout/cycle6"/>
    <dgm:cxn modelId="{62A3E00A-48F4-4D64-A804-0CEEDBA0454A}" srcId="{048CDF2C-5941-44E2-B733-3597B9D1B7B0}" destId="{483E204E-1190-4D9D-89E7-6ED7E80A3DAF}" srcOrd="3" destOrd="0" parTransId="{B05D0D08-2F88-4DE0-8B83-DC257052338D}" sibTransId="{932B7C68-3390-439E-A20C-B477BFC66687}"/>
    <dgm:cxn modelId="{5B48435D-4BA7-4E48-9304-7B1D11781D79}" type="presOf" srcId="{048CDF2C-5941-44E2-B733-3597B9D1B7B0}" destId="{B91C2922-A20F-4C67-8B3C-11D2F38646E8}" srcOrd="0" destOrd="0" presId="urn:microsoft.com/office/officeart/2005/8/layout/cycle6"/>
    <dgm:cxn modelId="{C868232C-6A28-4205-B6C6-A4983846B85E}" srcId="{048CDF2C-5941-44E2-B733-3597B9D1B7B0}" destId="{106AF670-4A51-4D2D-9A0B-48FD5C5177CA}" srcOrd="2" destOrd="0" parTransId="{3C7717D8-32A9-4F4A-AE64-4989B8773A5C}" sibTransId="{9980C248-70D1-45E1-8350-5900C46FB77C}"/>
    <dgm:cxn modelId="{E83CC545-FC8E-4429-89A2-DBF706682875}" srcId="{048CDF2C-5941-44E2-B733-3597B9D1B7B0}" destId="{C8E86722-DA38-4CEE-A4F1-310D0807A42E}" srcOrd="0" destOrd="0" parTransId="{8526C4B1-2C26-4612-A450-BAA81023F054}" sibTransId="{6AD796BD-CE5F-46F7-9E6B-0ECA576C5F58}"/>
    <dgm:cxn modelId="{C2B589A8-B057-4D79-933B-D65A95696480}" type="presParOf" srcId="{B91C2922-A20F-4C67-8B3C-11D2F38646E8}" destId="{6BE0F4E2-7C9D-4DDF-B0A4-D5793C02525A}" srcOrd="0" destOrd="0" presId="urn:microsoft.com/office/officeart/2005/8/layout/cycle6"/>
    <dgm:cxn modelId="{B48FDADD-8C1E-4D28-9F3B-266904D9E8F8}" type="presParOf" srcId="{B91C2922-A20F-4C67-8B3C-11D2F38646E8}" destId="{2D8BC958-8FC1-4144-9C25-E0C7C6B36A81}" srcOrd="1" destOrd="0" presId="urn:microsoft.com/office/officeart/2005/8/layout/cycle6"/>
    <dgm:cxn modelId="{C64468F2-5DFE-4726-B425-BE2B5A56597C}" type="presParOf" srcId="{B91C2922-A20F-4C67-8B3C-11D2F38646E8}" destId="{49E5EB39-DCBE-47BB-976F-E75C55D8ABB2}" srcOrd="2" destOrd="0" presId="urn:microsoft.com/office/officeart/2005/8/layout/cycle6"/>
    <dgm:cxn modelId="{DA9AF379-CE7E-44F3-9A71-8982702D0E67}" type="presParOf" srcId="{B91C2922-A20F-4C67-8B3C-11D2F38646E8}" destId="{6EC0A70B-6B11-4719-818E-B336B62AD6B2}" srcOrd="3" destOrd="0" presId="urn:microsoft.com/office/officeart/2005/8/layout/cycle6"/>
    <dgm:cxn modelId="{CB30A7DF-5AE3-4740-BEE7-E2D7323C9A6F}" type="presParOf" srcId="{B91C2922-A20F-4C67-8B3C-11D2F38646E8}" destId="{86E82C8C-820E-429E-8049-29DA595EC844}" srcOrd="4" destOrd="0" presId="urn:microsoft.com/office/officeart/2005/8/layout/cycle6"/>
    <dgm:cxn modelId="{77130E90-B646-4FD4-8BCF-CDC223C845D8}" type="presParOf" srcId="{B91C2922-A20F-4C67-8B3C-11D2F38646E8}" destId="{47B4CD1F-85D4-472D-8979-F54630C7DE0B}" srcOrd="5" destOrd="0" presId="urn:microsoft.com/office/officeart/2005/8/layout/cycle6"/>
    <dgm:cxn modelId="{49083FF3-B8FE-4F06-A3E6-8779C1E29943}" type="presParOf" srcId="{B91C2922-A20F-4C67-8B3C-11D2F38646E8}" destId="{7E7F0654-0F6B-4C7B-8EDD-35EB2BB314E8}" srcOrd="6" destOrd="0" presId="urn:microsoft.com/office/officeart/2005/8/layout/cycle6"/>
    <dgm:cxn modelId="{2352DF92-4D27-401D-83E6-ED99F157957D}" type="presParOf" srcId="{B91C2922-A20F-4C67-8B3C-11D2F38646E8}" destId="{462064B0-AA1F-46C7-9DAC-05E4D64E8E4F}" srcOrd="7" destOrd="0" presId="urn:microsoft.com/office/officeart/2005/8/layout/cycle6"/>
    <dgm:cxn modelId="{ADC078B3-3CCD-4169-9008-4E8BF2735F47}" type="presParOf" srcId="{B91C2922-A20F-4C67-8B3C-11D2F38646E8}" destId="{48C8DA04-4F77-4427-BDEA-BCF0604FA116}" srcOrd="8" destOrd="0" presId="urn:microsoft.com/office/officeart/2005/8/layout/cycle6"/>
    <dgm:cxn modelId="{7D4BE9ED-C9CD-46C4-8D51-310CB4FA0870}" type="presParOf" srcId="{B91C2922-A20F-4C67-8B3C-11D2F38646E8}" destId="{DFF1DF88-A12A-493B-9761-460CE6128603}" srcOrd="9" destOrd="0" presId="urn:microsoft.com/office/officeart/2005/8/layout/cycle6"/>
    <dgm:cxn modelId="{229A89E5-2217-43CD-BA01-24E87E14FC34}" type="presParOf" srcId="{B91C2922-A20F-4C67-8B3C-11D2F38646E8}" destId="{7726D836-BB14-4FFA-AF55-5D1595C8034F}" srcOrd="10" destOrd="0" presId="urn:microsoft.com/office/officeart/2005/8/layout/cycle6"/>
    <dgm:cxn modelId="{BE56132D-B575-4DB7-9A72-15E1C8D97311}" type="presParOf" srcId="{B91C2922-A20F-4C67-8B3C-11D2F38646E8}" destId="{080ED9D2-E28F-4AB9-B318-B0136A2F7C7E}" srcOrd="11" destOrd="0" presId="urn:microsoft.com/office/officeart/2005/8/layout/cycle6"/>
    <dgm:cxn modelId="{4085C290-9585-437D-8578-B0BFB08ED38D}" type="presParOf" srcId="{B91C2922-A20F-4C67-8B3C-11D2F38646E8}" destId="{537166B3-FB73-4E58-9D5C-EFDD3D4A3096}" srcOrd="12" destOrd="0" presId="urn:microsoft.com/office/officeart/2005/8/layout/cycle6"/>
    <dgm:cxn modelId="{450B35CB-DFF8-4588-BD6C-16F70FD4E5EA}" type="presParOf" srcId="{B91C2922-A20F-4C67-8B3C-11D2F38646E8}" destId="{A392AF6E-4069-4DB9-A147-1A3ABCE317B0}" srcOrd="13" destOrd="0" presId="urn:microsoft.com/office/officeart/2005/8/layout/cycle6"/>
    <dgm:cxn modelId="{42FB5774-BC44-4326-9325-C247B8E4FDCC}" type="presParOf" srcId="{B91C2922-A20F-4C67-8B3C-11D2F38646E8}" destId="{91E79A8E-AFBA-4DC0-ADB3-00E9E7235A53}"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33D9EF4-C05A-4FBA-B96B-144127491B8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ES"/>
        </a:p>
      </dgm:t>
    </dgm:pt>
    <dgm:pt modelId="{2CEB1555-812D-4768-AA20-709C54366E4D}">
      <dgm:prSet phldrT="[Texto]"/>
      <dgm:spPr/>
      <dgm:t>
        <a:bodyPr/>
        <a:lstStyle/>
        <a:p>
          <a:r>
            <a:rPr lang="es-ES" dirty="0" smtClean="0"/>
            <a:t>Tasa bruta de Natalidad (TBN)</a:t>
          </a:r>
          <a:endParaRPr lang="es-ES" dirty="0"/>
        </a:p>
      </dgm:t>
    </dgm:pt>
    <dgm:pt modelId="{6BD3F775-963C-4CC7-A7B2-78539DAFC8D2}" type="parTrans" cxnId="{8F0396A6-4707-4E9B-9BC2-B2E495FB9896}">
      <dgm:prSet/>
      <dgm:spPr/>
      <dgm:t>
        <a:bodyPr/>
        <a:lstStyle/>
        <a:p>
          <a:endParaRPr lang="es-ES"/>
        </a:p>
      </dgm:t>
    </dgm:pt>
    <dgm:pt modelId="{E8523A02-3563-4BCA-BC5D-AF305E652D5C}" type="sibTrans" cxnId="{8F0396A6-4707-4E9B-9BC2-B2E495FB9896}">
      <dgm:prSet/>
      <dgm:spPr/>
      <dgm:t>
        <a:bodyPr/>
        <a:lstStyle/>
        <a:p>
          <a:endParaRPr lang="es-ES"/>
        </a:p>
      </dgm:t>
    </dgm:pt>
    <dgm:pt modelId="{B8CF1B32-88B2-485D-9672-17518BAD1DA0}">
      <dgm:prSet phldrT="[Texto]"/>
      <dgm:spPr/>
      <dgm:t>
        <a:bodyPr/>
        <a:lstStyle/>
        <a:p>
          <a:r>
            <a:rPr lang="es-ES" dirty="0" smtClean="0"/>
            <a:t>Tasa bruta de mortalidad (TBM)</a:t>
          </a:r>
          <a:endParaRPr lang="es-ES" dirty="0"/>
        </a:p>
      </dgm:t>
    </dgm:pt>
    <dgm:pt modelId="{62A2CC55-E56D-4E49-B0A1-C5228AD6D838}" type="parTrans" cxnId="{FCC15B6D-27B2-4247-9A94-9BFE42BF8825}">
      <dgm:prSet/>
      <dgm:spPr/>
      <dgm:t>
        <a:bodyPr/>
        <a:lstStyle/>
        <a:p>
          <a:endParaRPr lang="es-ES"/>
        </a:p>
      </dgm:t>
    </dgm:pt>
    <dgm:pt modelId="{BFCDAF11-C012-404D-8FDD-DD80D7345CBB}" type="sibTrans" cxnId="{FCC15B6D-27B2-4247-9A94-9BFE42BF8825}">
      <dgm:prSet/>
      <dgm:spPr/>
      <dgm:t>
        <a:bodyPr/>
        <a:lstStyle/>
        <a:p>
          <a:endParaRPr lang="es-ES"/>
        </a:p>
      </dgm:t>
    </dgm:pt>
    <dgm:pt modelId="{02002C64-0087-499C-A3FD-993601997633}">
      <dgm:prSet phldrT="[Texto]"/>
      <dgm:spPr/>
      <dgm:t>
        <a:bodyPr/>
        <a:lstStyle/>
        <a:p>
          <a:r>
            <a:rPr lang="es-ES" dirty="0" smtClean="0"/>
            <a:t>Esperanza de vida</a:t>
          </a:r>
          <a:endParaRPr lang="es-ES" dirty="0"/>
        </a:p>
      </dgm:t>
    </dgm:pt>
    <dgm:pt modelId="{7837BC7B-9B1E-4FCC-BEFD-4648B8DD26B0}" type="parTrans" cxnId="{85A97C6C-5CB6-4DD6-8D38-1EE64B04E128}">
      <dgm:prSet/>
      <dgm:spPr/>
      <dgm:t>
        <a:bodyPr/>
        <a:lstStyle/>
        <a:p>
          <a:endParaRPr lang="es-ES"/>
        </a:p>
      </dgm:t>
    </dgm:pt>
    <dgm:pt modelId="{0F50FB2D-DBFA-43E4-8111-5256C65C0067}" type="sibTrans" cxnId="{85A97C6C-5CB6-4DD6-8D38-1EE64B04E128}">
      <dgm:prSet/>
      <dgm:spPr/>
      <dgm:t>
        <a:bodyPr/>
        <a:lstStyle/>
        <a:p>
          <a:endParaRPr lang="es-ES"/>
        </a:p>
      </dgm:t>
    </dgm:pt>
    <dgm:pt modelId="{864EA33A-EC07-4774-AD6F-2D1400F460BD}">
      <dgm:prSet/>
      <dgm:spPr/>
      <dgm:t>
        <a:bodyPr/>
        <a:lstStyle/>
        <a:p>
          <a:r>
            <a:rPr lang="es-ES" dirty="0" smtClean="0"/>
            <a:t>Número de personas nacidas con respecto a la población total</a:t>
          </a:r>
          <a:endParaRPr lang="es-ES" dirty="0"/>
        </a:p>
      </dgm:t>
    </dgm:pt>
    <dgm:pt modelId="{A3E3C768-925B-43C2-8177-51CD9293294B}" type="parTrans" cxnId="{90FE204D-47FD-436D-A091-6A12E0FDB33C}">
      <dgm:prSet/>
      <dgm:spPr/>
    </dgm:pt>
    <dgm:pt modelId="{1AFB022B-B490-4103-9463-B4B501E206B9}" type="sibTrans" cxnId="{90FE204D-47FD-436D-A091-6A12E0FDB33C}">
      <dgm:prSet/>
      <dgm:spPr/>
    </dgm:pt>
    <dgm:pt modelId="{672DB057-F3BD-41D4-8982-10020AEA5AD3}">
      <dgm:prSet/>
      <dgm:spPr/>
      <dgm:t>
        <a:bodyPr/>
        <a:lstStyle/>
        <a:p>
          <a:r>
            <a:rPr lang="es-ES" dirty="0" smtClean="0"/>
            <a:t>Número de personas fallecidas con respecto a la población total</a:t>
          </a:r>
          <a:endParaRPr lang="es-ES" dirty="0"/>
        </a:p>
      </dgm:t>
    </dgm:pt>
    <dgm:pt modelId="{D1A7080F-FDFF-416C-BEAE-B2372217D0A5}" type="parTrans" cxnId="{D13DC63B-8939-4D0A-9B1D-6D06D65E18C5}">
      <dgm:prSet/>
      <dgm:spPr/>
    </dgm:pt>
    <dgm:pt modelId="{29245553-ADFC-46F4-932B-753DC489E609}" type="sibTrans" cxnId="{D13DC63B-8939-4D0A-9B1D-6D06D65E18C5}">
      <dgm:prSet/>
      <dgm:spPr/>
    </dgm:pt>
    <dgm:pt modelId="{9FFCAF97-87D5-414E-A114-E0D6A4DB469B}">
      <dgm:prSet/>
      <dgm:spPr/>
      <dgm:t>
        <a:bodyPr/>
        <a:lstStyle/>
        <a:p>
          <a:r>
            <a:rPr lang="es-ES" dirty="0" smtClean="0"/>
            <a:t>Tiempo que permanecerán vivas las personas recién nacidas. (69 H, 76 M)</a:t>
          </a:r>
          <a:endParaRPr lang="es-ES" dirty="0"/>
        </a:p>
      </dgm:t>
    </dgm:pt>
    <dgm:pt modelId="{24339F39-1504-46C9-B0F6-26F17B74B890}" type="parTrans" cxnId="{6E20A5EF-156B-4118-9C9F-D0F9C44B0214}">
      <dgm:prSet/>
      <dgm:spPr/>
    </dgm:pt>
    <dgm:pt modelId="{E84E6FCD-0192-4E89-9ADF-AF97C58FA12D}" type="sibTrans" cxnId="{6E20A5EF-156B-4118-9C9F-D0F9C44B0214}">
      <dgm:prSet/>
      <dgm:spPr/>
    </dgm:pt>
    <dgm:pt modelId="{51363A67-55D2-4560-9E52-9995FBED2EB2}" type="pres">
      <dgm:prSet presAssocID="{333D9EF4-C05A-4FBA-B96B-144127491B8B}" presName="Name0" presStyleCnt="0">
        <dgm:presLayoutVars>
          <dgm:dir/>
          <dgm:animLvl val="lvl"/>
          <dgm:resizeHandles val="exact"/>
        </dgm:presLayoutVars>
      </dgm:prSet>
      <dgm:spPr/>
    </dgm:pt>
    <dgm:pt modelId="{17BC8AB5-69DD-43CA-8D4A-DE58446EAC7C}" type="pres">
      <dgm:prSet presAssocID="{2CEB1555-812D-4768-AA20-709C54366E4D}" presName="composite" presStyleCnt="0"/>
      <dgm:spPr/>
    </dgm:pt>
    <dgm:pt modelId="{F871D0C7-2B34-454A-A480-70A9637FDC58}" type="pres">
      <dgm:prSet presAssocID="{2CEB1555-812D-4768-AA20-709C54366E4D}" presName="parTx" presStyleLbl="alignNode1" presStyleIdx="0" presStyleCnt="3">
        <dgm:presLayoutVars>
          <dgm:chMax val="0"/>
          <dgm:chPref val="0"/>
          <dgm:bulletEnabled val="1"/>
        </dgm:presLayoutVars>
      </dgm:prSet>
      <dgm:spPr/>
    </dgm:pt>
    <dgm:pt modelId="{A0C4ECC5-0D15-4FFD-8712-5AA78BA39424}" type="pres">
      <dgm:prSet presAssocID="{2CEB1555-812D-4768-AA20-709C54366E4D}" presName="desTx" presStyleLbl="alignAccFollowNode1" presStyleIdx="0" presStyleCnt="3">
        <dgm:presLayoutVars>
          <dgm:bulletEnabled val="1"/>
        </dgm:presLayoutVars>
      </dgm:prSet>
      <dgm:spPr/>
      <dgm:t>
        <a:bodyPr/>
        <a:lstStyle/>
        <a:p>
          <a:endParaRPr lang="es-ES"/>
        </a:p>
      </dgm:t>
    </dgm:pt>
    <dgm:pt modelId="{851D6E41-FC57-4FCD-9AD4-DF4CECC5732C}" type="pres">
      <dgm:prSet presAssocID="{E8523A02-3563-4BCA-BC5D-AF305E652D5C}" presName="space" presStyleCnt="0"/>
      <dgm:spPr/>
    </dgm:pt>
    <dgm:pt modelId="{ABE7FC20-4304-42F3-B06C-7A78BE18F548}" type="pres">
      <dgm:prSet presAssocID="{B8CF1B32-88B2-485D-9672-17518BAD1DA0}" presName="composite" presStyleCnt="0"/>
      <dgm:spPr/>
    </dgm:pt>
    <dgm:pt modelId="{2671D623-A0C3-4577-B45D-69DA37A87CFD}" type="pres">
      <dgm:prSet presAssocID="{B8CF1B32-88B2-485D-9672-17518BAD1DA0}" presName="parTx" presStyleLbl="alignNode1" presStyleIdx="1" presStyleCnt="3">
        <dgm:presLayoutVars>
          <dgm:chMax val="0"/>
          <dgm:chPref val="0"/>
          <dgm:bulletEnabled val="1"/>
        </dgm:presLayoutVars>
      </dgm:prSet>
      <dgm:spPr/>
    </dgm:pt>
    <dgm:pt modelId="{F4EAA092-091A-4AEB-BEE2-4A511625C505}" type="pres">
      <dgm:prSet presAssocID="{B8CF1B32-88B2-485D-9672-17518BAD1DA0}" presName="desTx" presStyleLbl="alignAccFollowNode1" presStyleIdx="1" presStyleCnt="3">
        <dgm:presLayoutVars>
          <dgm:bulletEnabled val="1"/>
        </dgm:presLayoutVars>
      </dgm:prSet>
      <dgm:spPr/>
      <dgm:t>
        <a:bodyPr/>
        <a:lstStyle/>
        <a:p>
          <a:endParaRPr lang="es-ES"/>
        </a:p>
      </dgm:t>
    </dgm:pt>
    <dgm:pt modelId="{9E1B5BEE-3629-4699-AB2F-BD3A3ED4D098}" type="pres">
      <dgm:prSet presAssocID="{BFCDAF11-C012-404D-8FDD-DD80D7345CBB}" presName="space" presStyleCnt="0"/>
      <dgm:spPr/>
    </dgm:pt>
    <dgm:pt modelId="{E0109373-236F-4740-A6C5-D2226C0295B9}" type="pres">
      <dgm:prSet presAssocID="{02002C64-0087-499C-A3FD-993601997633}" presName="composite" presStyleCnt="0"/>
      <dgm:spPr/>
    </dgm:pt>
    <dgm:pt modelId="{2C09954D-FAA9-45C2-9C18-61030A5D8AE4}" type="pres">
      <dgm:prSet presAssocID="{02002C64-0087-499C-A3FD-993601997633}" presName="parTx" presStyleLbl="alignNode1" presStyleIdx="2" presStyleCnt="3">
        <dgm:presLayoutVars>
          <dgm:chMax val="0"/>
          <dgm:chPref val="0"/>
          <dgm:bulletEnabled val="1"/>
        </dgm:presLayoutVars>
      </dgm:prSet>
      <dgm:spPr/>
    </dgm:pt>
    <dgm:pt modelId="{A41A9676-6D9D-4B4A-9D4F-94050F419B08}" type="pres">
      <dgm:prSet presAssocID="{02002C64-0087-499C-A3FD-993601997633}" presName="desTx" presStyleLbl="alignAccFollowNode1" presStyleIdx="2" presStyleCnt="3">
        <dgm:presLayoutVars>
          <dgm:bulletEnabled val="1"/>
        </dgm:presLayoutVars>
      </dgm:prSet>
      <dgm:spPr/>
      <dgm:t>
        <a:bodyPr/>
        <a:lstStyle/>
        <a:p>
          <a:endParaRPr lang="es-ES"/>
        </a:p>
      </dgm:t>
    </dgm:pt>
  </dgm:ptLst>
  <dgm:cxnLst>
    <dgm:cxn modelId="{90FE204D-47FD-436D-A091-6A12E0FDB33C}" srcId="{2CEB1555-812D-4768-AA20-709C54366E4D}" destId="{864EA33A-EC07-4774-AD6F-2D1400F460BD}" srcOrd="0" destOrd="0" parTransId="{A3E3C768-925B-43C2-8177-51CD9293294B}" sibTransId="{1AFB022B-B490-4103-9463-B4B501E206B9}"/>
    <dgm:cxn modelId="{031E1781-5427-4070-A499-6AC26D7A116D}" type="presOf" srcId="{9FFCAF97-87D5-414E-A114-E0D6A4DB469B}" destId="{A41A9676-6D9D-4B4A-9D4F-94050F419B08}" srcOrd="0" destOrd="0" presId="urn:microsoft.com/office/officeart/2005/8/layout/hList1"/>
    <dgm:cxn modelId="{4D8D0EB5-5187-4098-860F-78B29EE6D976}" type="presOf" srcId="{02002C64-0087-499C-A3FD-993601997633}" destId="{2C09954D-FAA9-45C2-9C18-61030A5D8AE4}" srcOrd="0" destOrd="0" presId="urn:microsoft.com/office/officeart/2005/8/layout/hList1"/>
    <dgm:cxn modelId="{FCC15B6D-27B2-4247-9A94-9BFE42BF8825}" srcId="{333D9EF4-C05A-4FBA-B96B-144127491B8B}" destId="{B8CF1B32-88B2-485D-9672-17518BAD1DA0}" srcOrd="1" destOrd="0" parTransId="{62A2CC55-E56D-4E49-B0A1-C5228AD6D838}" sibTransId="{BFCDAF11-C012-404D-8FDD-DD80D7345CBB}"/>
    <dgm:cxn modelId="{6E20A5EF-156B-4118-9C9F-D0F9C44B0214}" srcId="{02002C64-0087-499C-A3FD-993601997633}" destId="{9FFCAF97-87D5-414E-A114-E0D6A4DB469B}" srcOrd="0" destOrd="0" parTransId="{24339F39-1504-46C9-B0F6-26F17B74B890}" sibTransId="{E84E6FCD-0192-4E89-9ADF-AF97C58FA12D}"/>
    <dgm:cxn modelId="{5675C5CD-D280-4D4F-840A-59F102D0B283}" type="presOf" srcId="{2CEB1555-812D-4768-AA20-709C54366E4D}" destId="{F871D0C7-2B34-454A-A480-70A9637FDC58}" srcOrd="0" destOrd="0" presId="urn:microsoft.com/office/officeart/2005/8/layout/hList1"/>
    <dgm:cxn modelId="{8F0396A6-4707-4E9B-9BC2-B2E495FB9896}" srcId="{333D9EF4-C05A-4FBA-B96B-144127491B8B}" destId="{2CEB1555-812D-4768-AA20-709C54366E4D}" srcOrd="0" destOrd="0" parTransId="{6BD3F775-963C-4CC7-A7B2-78539DAFC8D2}" sibTransId="{E8523A02-3563-4BCA-BC5D-AF305E652D5C}"/>
    <dgm:cxn modelId="{F55007D9-146E-4EE8-98C0-6DAAC87059B4}" type="presOf" srcId="{672DB057-F3BD-41D4-8982-10020AEA5AD3}" destId="{F4EAA092-091A-4AEB-BEE2-4A511625C505}" srcOrd="0" destOrd="0" presId="urn:microsoft.com/office/officeart/2005/8/layout/hList1"/>
    <dgm:cxn modelId="{85A97C6C-5CB6-4DD6-8D38-1EE64B04E128}" srcId="{333D9EF4-C05A-4FBA-B96B-144127491B8B}" destId="{02002C64-0087-499C-A3FD-993601997633}" srcOrd="2" destOrd="0" parTransId="{7837BC7B-9B1E-4FCC-BEFD-4648B8DD26B0}" sibTransId="{0F50FB2D-DBFA-43E4-8111-5256C65C0067}"/>
    <dgm:cxn modelId="{E8ED480F-8643-4386-BC3D-20352CB89840}" type="presOf" srcId="{864EA33A-EC07-4774-AD6F-2D1400F460BD}" destId="{A0C4ECC5-0D15-4FFD-8712-5AA78BA39424}" srcOrd="0" destOrd="0" presId="urn:microsoft.com/office/officeart/2005/8/layout/hList1"/>
    <dgm:cxn modelId="{A5C45463-999C-4DFB-930D-076682945479}" type="presOf" srcId="{333D9EF4-C05A-4FBA-B96B-144127491B8B}" destId="{51363A67-55D2-4560-9E52-9995FBED2EB2}" srcOrd="0" destOrd="0" presId="urn:microsoft.com/office/officeart/2005/8/layout/hList1"/>
    <dgm:cxn modelId="{D13DC63B-8939-4D0A-9B1D-6D06D65E18C5}" srcId="{B8CF1B32-88B2-485D-9672-17518BAD1DA0}" destId="{672DB057-F3BD-41D4-8982-10020AEA5AD3}" srcOrd="0" destOrd="0" parTransId="{D1A7080F-FDFF-416C-BEAE-B2372217D0A5}" sibTransId="{29245553-ADFC-46F4-932B-753DC489E609}"/>
    <dgm:cxn modelId="{35ED7204-BAA6-4BA0-9866-FA5EA9FF9A63}" type="presOf" srcId="{B8CF1B32-88B2-485D-9672-17518BAD1DA0}" destId="{2671D623-A0C3-4577-B45D-69DA37A87CFD}" srcOrd="0" destOrd="0" presId="urn:microsoft.com/office/officeart/2005/8/layout/hList1"/>
    <dgm:cxn modelId="{E582D8B5-FA9C-4BB5-BAD9-4E3F9FA35B8E}" type="presParOf" srcId="{51363A67-55D2-4560-9E52-9995FBED2EB2}" destId="{17BC8AB5-69DD-43CA-8D4A-DE58446EAC7C}" srcOrd="0" destOrd="0" presId="urn:microsoft.com/office/officeart/2005/8/layout/hList1"/>
    <dgm:cxn modelId="{4F01A649-21F7-47B8-8DE7-4BDD8CA087E8}" type="presParOf" srcId="{17BC8AB5-69DD-43CA-8D4A-DE58446EAC7C}" destId="{F871D0C7-2B34-454A-A480-70A9637FDC58}" srcOrd="0" destOrd="0" presId="urn:microsoft.com/office/officeart/2005/8/layout/hList1"/>
    <dgm:cxn modelId="{DCC4FD69-D6EA-49CE-8D7A-E3CC1DC5F3A8}" type="presParOf" srcId="{17BC8AB5-69DD-43CA-8D4A-DE58446EAC7C}" destId="{A0C4ECC5-0D15-4FFD-8712-5AA78BA39424}" srcOrd="1" destOrd="0" presId="urn:microsoft.com/office/officeart/2005/8/layout/hList1"/>
    <dgm:cxn modelId="{B1AA5CC5-0022-4C8E-B53F-8EC13E255E46}" type="presParOf" srcId="{51363A67-55D2-4560-9E52-9995FBED2EB2}" destId="{851D6E41-FC57-4FCD-9AD4-DF4CECC5732C}" srcOrd="1" destOrd="0" presId="urn:microsoft.com/office/officeart/2005/8/layout/hList1"/>
    <dgm:cxn modelId="{B0576BF3-CD3F-4227-8FF8-BA3C67A9606C}" type="presParOf" srcId="{51363A67-55D2-4560-9E52-9995FBED2EB2}" destId="{ABE7FC20-4304-42F3-B06C-7A78BE18F548}" srcOrd="2" destOrd="0" presId="urn:microsoft.com/office/officeart/2005/8/layout/hList1"/>
    <dgm:cxn modelId="{E4C66C4C-52C4-44FA-AD60-B4939983C327}" type="presParOf" srcId="{ABE7FC20-4304-42F3-B06C-7A78BE18F548}" destId="{2671D623-A0C3-4577-B45D-69DA37A87CFD}" srcOrd="0" destOrd="0" presId="urn:microsoft.com/office/officeart/2005/8/layout/hList1"/>
    <dgm:cxn modelId="{4E4DA41A-AF24-49D5-92A0-3C097ECE653B}" type="presParOf" srcId="{ABE7FC20-4304-42F3-B06C-7A78BE18F548}" destId="{F4EAA092-091A-4AEB-BEE2-4A511625C505}" srcOrd="1" destOrd="0" presId="urn:microsoft.com/office/officeart/2005/8/layout/hList1"/>
    <dgm:cxn modelId="{3E0E3261-8D2E-440A-994B-DF0A774658B6}" type="presParOf" srcId="{51363A67-55D2-4560-9E52-9995FBED2EB2}" destId="{9E1B5BEE-3629-4699-AB2F-BD3A3ED4D098}" srcOrd="3" destOrd="0" presId="urn:microsoft.com/office/officeart/2005/8/layout/hList1"/>
    <dgm:cxn modelId="{B31AAD1E-FBC7-4AA8-91B9-FCB20C0E14DE}" type="presParOf" srcId="{51363A67-55D2-4560-9E52-9995FBED2EB2}" destId="{E0109373-236F-4740-A6C5-D2226C0295B9}" srcOrd="4" destOrd="0" presId="urn:microsoft.com/office/officeart/2005/8/layout/hList1"/>
    <dgm:cxn modelId="{30B23016-B796-4F9C-9D81-0C483982B6D6}" type="presParOf" srcId="{E0109373-236F-4740-A6C5-D2226C0295B9}" destId="{2C09954D-FAA9-45C2-9C18-61030A5D8AE4}" srcOrd="0" destOrd="0" presId="urn:microsoft.com/office/officeart/2005/8/layout/hList1"/>
    <dgm:cxn modelId="{8FF18452-FF41-454E-A17B-9816A0F57D4B}" type="presParOf" srcId="{E0109373-236F-4740-A6C5-D2226C0295B9}" destId="{A41A9676-6D9D-4B4A-9D4F-94050F419B0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88FBB9A-EDA6-4467-959C-38F6C13DF9BD}"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lang="es-ES"/>
        </a:p>
      </dgm:t>
    </dgm:pt>
    <dgm:pt modelId="{8F56E30F-E48D-49F0-AAC7-E9A2E9384755}">
      <dgm:prSet phldrT="[Texto]" custT="1"/>
      <dgm:spPr/>
      <dgm:t>
        <a:bodyPr/>
        <a:lstStyle/>
        <a:p>
          <a:r>
            <a:rPr lang="es-ES" sz="2800" b="1" dirty="0" smtClean="0"/>
            <a:t>CRECIMIENTO MIGRATORIO</a:t>
          </a:r>
          <a:endParaRPr lang="es-ES" sz="2800" b="1" dirty="0"/>
        </a:p>
      </dgm:t>
    </dgm:pt>
    <dgm:pt modelId="{D5C7CF29-51EC-40C6-B38A-E2DDAEDDE716}" type="parTrans" cxnId="{1B39ECBF-23BA-4F70-9D50-4C5B6FE19837}">
      <dgm:prSet/>
      <dgm:spPr/>
      <dgm:t>
        <a:bodyPr/>
        <a:lstStyle/>
        <a:p>
          <a:endParaRPr lang="es-ES"/>
        </a:p>
      </dgm:t>
    </dgm:pt>
    <dgm:pt modelId="{7DB4E66E-9E12-4FA2-B46A-A43B00ED085D}" type="sibTrans" cxnId="{1B39ECBF-23BA-4F70-9D50-4C5B6FE19837}">
      <dgm:prSet/>
      <dgm:spPr/>
      <dgm:t>
        <a:bodyPr/>
        <a:lstStyle/>
        <a:p>
          <a:endParaRPr lang="es-ES"/>
        </a:p>
      </dgm:t>
    </dgm:pt>
    <dgm:pt modelId="{3B3A4ED8-607E-4FA7-9716-581D697BD908}">
      <dgm:prSet phldrT="[Texto]" custT="1"/>
      <dgm:spPr/>
      <dgm:t>
        <a:bodyPr/>
        <a:lstStyle/>
        <a:p>
          <a:r>
            <a:rPr lang="es-ES" sz="2800" b="1" dirty="0" smtClean="0"/>
            <a:t>Tasa bruta de inmigración (TBI)</a:t>
          </a:r>
          <a:endParaRPr lang="es-ES" sz="2800" b="1" dirty="0"/>
        </a:p>
      </dgm:t>
    </dgm:pt>
    <dgm:pt modelId="{D7038C5F-1EBD-4702-9015-63BE57C8DEBF}" type="parTrans" cxnId="{E56A4559-D824-4AF0-B244-D449067CFE3F}">
      <dgm:prSet/>
      <dgm:spPr/>
      <dgm:t>
        <a:bodyPr/>
        <a:lstStyle/>
        <a:p>
          <a:endParaRPr lang="es-ES"/>
        </a:p>
      </dgm:t>
    </dgm:pt>
    <dgm:pt modelId="{3F669950-943E-4EF6-B147-0EB89121FAF0}" type="sibTrans" cxnId="{E56A4559-D824-4AF0-B244-D449067CFE3F}">
      <dgm:prSet/>
      <dgm:spPr/>
      <dgm:t>
        <a:bodyPr/>
        <a:lstStyle/>
        <a:p>
          <a:endParaRPr lang="es-ES"/>
        </a:p>
      </dgm:t>
    </dgm:pt>
    <dgm:pt modelId="{1A962FE2-6654-45D7-A9D1-80E0E0B61B2A}">
      <dgm:prSet phldrT="[Texto]"/>
      <dgm:spPr/>
      <dgm:t>
        <a:bodyPr/>
        <a:lstStyle/>
        <a:p>
          <a:r>
            <a:rPr lang="es-ES" dirty="0" smtClean="0">
              <a:solidFill>
                <a:schemeClr val="tx1"/>
              </a:solidFill>
            </a:rPr>
            <a:t>Número de personas que</a:t>
          </a:r>
          <a:r>
            <a:rPr lang="es-ES" u="sng" dirty="0" smtClean="0">
              <a:solidFill>
                <a:schemeClr val="tx1"/>
              </a:solidFill>
            </a:rPr>
            <a:t> llegan</a:t>
          </a:r>
          <a:r>
            <a:rPr lang="es-ES" dirty="0" smtClean="0">
              <a:solidFill>
                <a:schemeClr val="tx1"/>
              </a:solidFill>
            </a:rPr>
            <a:t>, respecto a la población media total</a:t>
          </a:r>
          <a:endParaRPr lang="es-ES" dirty="0">
            <a:solidFill>
              <a:schemeClr val="tx1"/>
            </a:solidFill>
          </a:endParaRPr>
        </a:p>
      </dgm:t>
    </dgm:pt>
    <dgm:pt modelId="{B354C9C0-8487-4138-AFE7-8C192AA361F8}" type="parTrans" cxnId="{A76FEFC0-7740-448D-9F0F-90B04C2AE56B}">
      <dgm:prSet/>
      <dgm:spPr/>
      <dgm:t>
        <a:bodyPr/>
        <a:lstStyle/>
        <a:p>
          <a:endParaRPr lang="es-ES"/>
        </a:p>
      </dgm:t>
    </dgm:pt>
    <dgm:pt modelId="{32479B75-2466-44AE-9A6E-DE075E30D361}" type="sibTrans" cxnId="{A76FEFC0-7740-448D-9F0F-90B04C2AE56B}">
      <dgm:prSet/>
      <dgm:spPr/>
      <dgm:t>
        <a:bodyPr/>
        <a:lstStyle/>
        <a:p>
          <a:endParaRPr lang="es-ES"/>
        </a:p>
      </dgm:t>
    </dgm:pt>
    <dgm:pt modelId="{C8473301-85DF-4DA4-808F-57AF6C4E959C}">
      <dgm:prSet phldrT="[Texto]" custT="1"/>
      <dgm:spPr/>
      <dgm:t>
        <a:bodyPr/>
        <a:lstStyle/>
        <a:p>
          <a:r>
            <a:rPr lang="es-ES" sz="2800" b="1" dirty="0" smtClean="0"/>
            <a:t>Tasa Bruta de Emigración (TBE)</a:t>
          </a:r>
          <a:endParaRPr lang="es-ES" sz="2800" b="1" dirty="0"/>
        </a:p>
      </dgm:t>
    </dgm:pt>
    <dgm:pt modelId="{E8F2A28F-DC20-401C-9BC7-E35241BF8F2A}" type="parTrans" cxnId="{3D1A7296-1A24-4140-9364-29675D4AB23A}">
      <dgm:prSet/>
      <dgm:spPr/>
      <dgm:t>
        <a:bodyPr/>
        <a:lstStyle/>
        <a:p>
          <a:endParaRPr lang="es-ES"/>
        </a:p>
      </dgm:t>
    </dgm:pt>
    <dgm:pt modelId="{C10F4DE3-3357-4D33-9099-247B3CEEBF9B}" type="sibTrans" cxnId="{3D1A7296-1A24-4140-9364-29675D4AB23A}">
      <dgm:prSet/>
      <dgm:spPr/>
      <dgm:t>
        <a:bodyPr/>
        <a:lstStyle/>
        <a:p>
          <a:endParaRPr lang="es-ES"/>
        </a:p>
      </dgm:t>
    </dgm:pt>
    <dgm:pt modelId="{B3E929B8-68C1-479B-AD8F-C62BD96C5058}">
      <dgm:prSet phldrT="[Texto]"/>
      <dgm:spPr/>
      <dgm:t>
        <a:bodyPr/>
        <a:lstStyle/>
        <a:p>
          <a:r>
            <a:rPr lang="es-ES" dirty="0" smtClean="0">
              <a:solidFill>
                <a:schemeClr val="tx1"/>
              </a:solidFill>
            </a:rPr>
            <a:t>Número de personas que</a:t>
          </a:r>
          <a:r>
            <a:rPr lang="es-ES" u="sng" dirty="0" smtClean="0">
              <a:solidFill>
                <a:schemeClr val="tx1"/>
              </a:solidFill>
            </a:rPr>
            <a:t> salen</a:t>
          </a:r>
          <a:r>
            <a:rPr lang="es-ES" dirty="0" smtClean="0">
              <a:solidFill>
                <a:schemeClr val="tx1"/>
              </a:solidFill>
            </a:rPr>
            <a:t>, respecto a la población media total</a:t>
          </a:r>
          <a:endParaRPr lang="es-ES" dirty="0">
            <a:solidFill>
              <a:schemeClr val="tx1"/>
            </a:solidFill>
          </a:endParaRPr>
        </a:p>
      </dgm:t>
    </dgm:pt>
    <dgm:pt modelId="{13C6CEA7-7651-4F26-B4DF-836B4C3586C2}" type="parTrans" cxnId="{253E5788-0CAE-48EF-88DF-0CCD16EBCEFD}">
      <dgm:prSet/>
      <dgm:spPr/>
      <dgm:t>
        <a:bodyPr/>
        <a:lstStyle/>
        <a:p>
          <a:endParaRPr lang="es-ES"/>
        </a:p>
      </dgm:t>
    </dgm:pt>
    <dgm:pt modelId="{DF39DD53-FF7B-4CBC-A549-4A1A5585ED9B}" type="sibTrans" cxnId="{253E5788-0CAE-48EF-88DF-0CCD16EBCEFD}">
      <dgm:prSet/>
      <dgm:spPr/>
      <dgm:t>
        <a:bodyPr/>
        <a:lstStyle/>
        <a:p>
          <a:endParaRPr lang="es-ES"/>
        </a:p>
      </dgm:t>
    </dgm:pt>
    <dgm:pt modelId="{D1684AEC-97F0-444A-8DB2-DD42DC4B3DD1}" type="pres">
      <dgm:prSet presAssocID="{A88FBB9A-EDA6-4467-959C-38F6C13DF9BD}" presName="diagram" presStyleCnt="0">
        <dgm:presLayoutVars>
          <dgm:chPref val="1"/>
          <dgm:dir/>
          <dgm:animOne val="branch"/>
          <dgm:animLvl val="lvl"/>
          <dgm:resizeHandles val="exact"/>
        </dgm:presLayoutVars>
      </dgm:prSet>
      <dgm:spPr/>
    </dgm:pt>
    <dgm:pt modelId="{BBEC3CEE-F8CF-4E0B-8F2A-686B7B779D31}" type="pres">
      <dgm:prSet presAssocID="{8F56E30F-E48D-49F0-AAC7-E9A2E9384755}" presName="root1" presStyleCnt="0"/>
      <dgm:spPr/>
    </dgm:pt>
    <dgm:pt modelId="{751B8609-F92F-47B1-AF16-04C178AB6777}" type="pres">
      <dgm:prSet presAssocID="{8F56E30F-E48D-49F0-AAC7-E9A2E9384755}" presName="LevelOneTextNode" presStyleLbl="node0" presStyleIdx="0" presStyleCnt="1">
        <dgm:presLayoutVars>
          <dgm:chPref val="3"/>
        </dgm:presLayoutVars>
      </dgm:prSet>
      <dgm:spPr/>
    </dgm:pt>
    <dgm:pt modelId="{55932A33-3330-45AC-BC1A-3984B8D43502}" type="pres">
      <dgm:prSet presAssocID="{8F56E30F-E48D-49F0-AAC7-E9A2E9384755}" presName="level2hierChild" presStyleCnt="0"/>
      <dgm:spPr/>
    </dgm:pt>
    <dgm:pt modelId="{BC59E866-2585-4EEA-A649-DB78BEDB853B}" type="pres">
      <dgm:prSet presAssocID="{D7038C5F-1EBD-4702-9015-63BE57C8DEBF}" presName="conn2-1" presStyleLbl="parChTrans1D2" presStyleIdx="0" presStyleCnt="2"/>
      <dgm:spPr/>
    </dgm:pt>
    <dgm:pt modelId="{5B00306F-CFCE-456B-AF6E-AE52700A8578}" type="pres">
      <dgm:prSet presAssocID="{D7038C5F-1EBD-4702-9015-63BE57C8DEBF}" presName="connTx" presStyleLbl="parChTrans1D2" presStyleIdx="0" presStyleCnt="2"/>
      <dgm:spPr/>
    </dgm:pt>
    <dgm:pt modelId="{FBC61AAB-A38D-4CF2-915E-08C952DA12E1}" type="pres">
      <dgm:prSet presAssocID="{3B3A4ED8-607E-4FA7-9716-581D697BD908}" presName="root2" presStyleCnt="0"/>
      <dgm:spPr/>
    </dgm:pt>
    <dgm:pt modelId="{DDCA74A1-D5C6-434A-8275-ECC0AA8D03BA}" type="pres">
      <dgm:prSet presAssocID="{3B3A4ED8-607E-4FA7-9716-581D697BD908}" presName="LevelTwoTextNode" presStyleLbl="node2" presStyleIdx="0" presStyleCnt="2" custScaleY="171638" custLinFactNeighborX="-9909" custLinFactNeighborY="-32242">
        <dgm:presLayoutVars>
          <dgm:chPref val="3"/>
        </dgm:presLayoutVars>
      </dgm:prSet>
      <dgm:spPr/>
    </dgm:pt>
    <dgm:pt modelId="{0CECACC3-B1CB-4B93-88D7-06B88E8EF653}" type="pres">
      <dgm:prSet presAssocID="{3B3A4ED8-607E-4FA7-9716-581D697BD908}" presName="level3hierChild" presStyleCnt="0"/>
      <dgm:spPr/>
    </dgm:pt>
    <dgm:pt modelId="{3FA0DBD9-5D4A-4762-ABE1-6AF36CC3F646}" type="pres">
      <dgm:prSet presAssocID="{B354C9C0-8487-4138-AFE7-8C192AA361F8}" presName="conn2-1" presStyleLbl="parChTrans1D3" presStyleIdx="0" presStyleCnt="2"/>
      <dgm:spPr/>
    </dgm:pt>
    <dgm:pt modelId="{90E7C5D4-86EB-4B90-9DA0-7357F362F33D}" type="pres">
      <dgm:prSet presAssocID="{B354C9C0-8487-4138-AFE7-8C192AA361F8}" presName="connTx" presStyleLbl="parChTrans1D3" presStyleIdx="0" presStyleCnt="2"/>
      <dgm:spPr/>
    </dgm:pt>
    <dgm:pt modelId="{7B75179E-00BC-4D34-82D0-49E2F3FC6702}" type="pres">
      <dgm:prSet presAssocID="{1A962FE2-6654-45D7-A9D1-80E0E0B61B2A}" presName="root2" presStyleCnt="0"/>
      <dgm:spPr/>
    </dgm:pt>
    <dgm:pt modelId="{8A3D6341-0F07-4AEC-9A66-94487A03C243}" type="pres">
      <dgm:prSet presAssocID="{1A962FE2-6654-45D7-A9D1-80E0E0B61B2A}" presName="LevelTwoTextNode" presStyleLbl="node3" presStyleIdx="0" presStyleCnt="2" custScaleY="151655" custLinFactNeighborX="-137" custLinFactNeighborY="-73222">
        <dgm:presLayoutVars>
          <dgm:chPref val="3"/>
        </dgm:presLayoutVars>
      </dgm:prSet>
      <dgm:spPr/>
      <dgm:t>
        <a:bodyPr/>
        <a:lstStyle/>
        <a:p>
          <a:endParaRPr lang="es-ES"/>
        </a:p>
      </dgm:t>
    </dgm:pt>
    <dgm:pt modelId="{59A82A00-F7DE-4648-898A-281FC37F913E}" type="pres">
      <dgm:prSet presAssocID="{1A962FE2-6654-45D7-A9D1-80E0E0B61B2A}" presName="level3hierChild" presStyleCnt="0"/>
      <dgm:spPr/>
    </dgm:pt>
    <dgm:pt modelId="{8DBD3B10-7E93-4610-8103-FFB05226EBC0}" type="pres">
      <dgm:prSet presAssocID="{E8F2A28F-DC20-401C-9BC7-E35241BF8F2A}" presName="conn2-1" presStyleLbl="parChTrans1D2" presStyleIdx="1" presStyleCnt="2"/>
      <dgm:spPr/>
    </dgm:pt>
    <dgm:pt modelId="{8B845CF4-A632-4139-95A9-F378D5F27096}" type="pres">
      <dgm:prSet presAssocID="{E8F2A28F-DC20-401C-9BC7-E35241BF8F2A}" presName="connTx" presStyleLbl="parChTrans1D2" presStyleIdx="1" presStyleCnt="2"/>
      <dgm:spPr/>
    </dgm:pt>
    <dgm:pt modelId="{866BE896-5E5D-4924-ADC6-68F293496D5C}" type="pres">
      <dgm:prSet presAssocID="{C8473301-85DF-4DA4-808F-57AF6C4E959C}" presName="root2" presStyleCnt="0"/>
      <dgm:spPr/>
    </dgm:pt>
    <dgm:pt modelId="{EE985EB9-05D5-4B28-9C41-4FC54474A7EF}" type="pres">
      <dgm:prSet presAssocID="{C8473301-85DF-4DA4-808F-57AF6C4E959C}" presName="LevelTwoTextNode" presStyleLbl="node2" presStyleIdx="1" presStyleCnt="2" custScaleY="196332">
        <dgm:presLayoutVars>
          <dgm:chPref val="3"/>
        </dgm:presLayoutVars>
      </dgm:prSet>
      <dgm:spPr/>
    </dgm:pt>
    <dgm:pt modelId="{F1B647A9-1F9A-4D49-88A0-78F93B31E941}" type="pres">
      <dgm:prSet presAssocID="{C8473301-85DF-4DA4-808F-57AF6C4E959C}" presName="level3hierChild" presStyleCnt="0"/>
      <dgm:spPr/>
    </dgm:pt>
    <dgm:pt modelId="{67FD956D-9176-4EF9-A531-CBBA1342DCD2}" type="pres">
      <dgm:prSet presAssocID="{13C6CEA7-7651-4F26-B4DF-836B4C3586C2}" presName="conn2-1" presStyleLbl="parChTrans1D3" presStyleIdx="1" presStyleCnt="2"/>
      <dgm:spPr/>
    </dgm:pt>
    <dgm:pt modelId="{897EAC3D-9314-426C-AD1F-22B543A009A9}" type="pres">
      <dgm:prSet presAssocID="{13C6CEA7-7651-4F26-B4DF-836B4C3586C2}" presName="connTx" presStyleLbl="parChTrans1D3" presStyleIdx="1" presStyleCnt="2"/>
      <dgm:spPr/>
    </dgm:pt>
    <dgm:pt modelId="{AF3FEC7B-2722-4DC6-9942-A06AE1AFA6E8}" type="pres">
      <dgm:prSet presAssocID="{B3E929B8-68C1-479B-AD8F-C62BD96C5058}" presName="root2" presStyleCnt="0"/>
      <dgm:spPr/>
    </dgm:pt>
    <dgm:pt modelId="{9997DCBA-26B4-47D9-A9F9-017B7455F117}" type="pres">
      <dgm:prSet presAssocID="{B3E929B8-68C1-479B-AD8F-C62BD96C5058}" presName="LevelTwoTextNode" presStyleLbl="node3" presStyleIdx="1" presStyleCnt="2" custScaleY="193675">
        <dgm:presLayoutVars>
          <dgm:chPref val="3"/>
        </dgm:presLayoutVars>
      </dgm:prSet>
      <dgm:spPr/>
      <dgm:t>
        <a:bodyPr/>
        <a:lstStyle/>
        <a:p>
          <a:endParaRPr lang="es-ES"/>
        </a:p>
      </dgm:t>
    </dgm:pt>
    <dgm:pt modelId="{E64603C8-2CAD-49DE-A1B8-C1A41065D801}" type="pres">
      <dgm:prSet presAssocID="{B3E929B8-68C1-479B-AD8F-C62BD96C5058}" presName="level3hierChild" presStyleCnt="0"/>
      <dgm:spPr/>
    </dgm:pt>
  </dgm:ptLst>
  <dgm:cxnLst>
    <dgm:cxn modelId="{367DD9E3-78C5-42FE-93D9-B144F86A4D52}" type="presOf" srcId="{B354C9C0-8487-4138-AFE7-8C192AA361F8}" destId="{3FA0DBD9-5D4A-4762-ABE1-6AF36CC3F646}" srcOrd="0" destOrd="0" presId="urn:microsoft.com/office/officeart/2005/8/layout/hierarchy2"/>
    <dgm:cxn modelId="{1B39ECBF-23BA-4F70-9D50-4C5B6FE19837}" srcId="{A88FBB9A-EDA6-4467-959C-38F6C13DF9BD}" destId="{8F56E30F-E48D-49F0-AAC7-E9A2E9384755}" srcOrd="0" destOrd="0" parTransId="{D5C7CF29-51EC-40C6-B38A-E2DDAEDDE716}" sibTransId="{7DB4E66E-9E12-4FA2-B46A-A43B00ED085D}"/>
    <dgm:cxn modelId="{3D1A7296-1A24-4140-9364-29675D4AB23A}" srcId="{8F56E30F-E48D-49F0-AAC7-E9A2E9384755}" destId="{C8473301-85DF-4DA4-808F-57AF6C4E959C}" srcOrd="1" destOrd="0" parTransId="{E8F2A28F-DC20-401C-9BC7-E35241BF8F2A}" sibTransId="{C10F4DE3-3357-4D33-9099-247B3CEEBF9B}"/>
    <dgm:cxn modelId="{986BE0C6-162A-4537-ACCE-CE4F79AE6842}" type="presOf" srcId="{D7038C5F-1EBD-4702-9015-63BE57C8DEBF}" destId="{BC59E866-2585-4EEA-A649-DB78BEDB853B}" srcOrd="0" destOrd="0" presId="urn:microsoft.com/office/officeart/2005/8/layout/hierarchy2"/>
    <dgm:cxn modelId="{4F9AA019-AAB9-43CD-8B66-68D84201045B}" type="presOf" srcId="{13C6CEA7-7651-4F26-B4DF-836B4C3586C2}" destId="{67FD956D-9176-4EF9-A531-CBBA1342DCD2}" srcOrd="0" destOrd="0" presId="urn:microsoft.com/office/officeart/2005/8/layout/hierarchy2"/>
    <dgm:cxn modelId="{C4B45EC0-4553-47BB-A27D-65DEF2DB03D5}" type="presOf" srcId="{B354C9C0-8487-4138-AFE7-8C192AA361F8}" destId="{90E7C5D4-86EB-4B90-9DA0-7357F362F33D}" srcOrd="1" destOrd="0" presId="urn:microsoft.com/office/officeart/2005/8/layout/hierarchy2"/>
    <dgm:cxn modelId="{C11F6290-00AD-4ADF-BEB6-DB5D4AC67A5A}" type="presOf" srcId="{A88FBB9A-EDA6-4467-959C-38F6C13DF9BD}" destId="{D1684AEC-97F0-444A-8DB2-DD42DC4B3DD1}" srcOrd="0" destOrd="0" presId="urn:microsoft.com/office/officeart/2005/8/layout/hierarchy2"/>
    <dgm:cxn modelId="{A1FD635A-E022-49EB-947E-BA3D2CA7A41C}" type="presOf" srcId="{1A962FE2-6654-45D7-A9D1-80E0E0B61B2A}" destId="{8A3D6341-0F07-4AEC-9A66-94487A03C243}" srcOrd="0" destOrd="0" presId="urn:microsoft.com/office/officeart/2005/8/layout/hierarchy2"/>
    <dgm:cxn modelId="{253E5788-0CAE-48EF-88DF-0CCD16EBCEFD}" srcId="{C8473301-85DF-4DA4-808F-57AF6C4E959C}" destId="{B3E929B8-68C1-479B-AD8F-C62BD96C5058}" srcOrd="0" destOrd="0" parTransId="{13C6CEA7-7651-4F26-B4DF-836B4C3586C2}" sibTransId="{DF39DD53-FF7B-4CBC-A549-4A1A5585ED9B}"/>
    <dgm:cxn modelId="{E8628016-33F3-49AD-A2A8-CA2C0D056044}" type="presOf" srcId="{E8F2A28F-DC20-401C-9BC7-E35241BF8F2A}" destId="{8B845CF4-A632-4139-95A9-F378D5F27096}" srcOrd="1" destOrd="0" presId="urn:microsoft.com/office/officeart/2005/8/layout/hierarchy2"/>
    <dgm:cxn modelId="{F1007462-A332-449B-8989-BBBE8BB6B635}" type="presOf" srcId="{E8F2A28F-DC20-401C-9BC7-E35241BF8F2A}" destId="{8DBD3B10-7E93-4610-8103-FFB05226EBC0}" srcOrd="0" destOrd="0" presId="urn:microsoft.com/office/officeart/2005/8/layout/hierarchy2"/>
    <dgm:cxn modelId="{A76FEFC0-7740-448D-9F0F-90B04C2AE56B}" srcId="{3B3A4ED8-607E-4FA7-9716-581D697BD908}" destId="{1A962FE2-6654-45D7-A9D1-80E0E0B61B2A}" srcOrd="0" destOrd="0" parTransId="{B354C9C0-8487-4138-AFE7-8C192AA361F8}" sibTransId="{32479B75-2466-44AE-9A6E-DE075E30D361}"/>
    <dgm:cxn modelId="{E56A4559-D824-4AF0-B244-D449067CFE3F}" srcId="{8F56E30F-E48D-49F0-AAC7-E9A2E9384755}" destId="{3B3A4ED8-607E-4FA7-9716-581D697BD908}" srcOrd="0" destOrd="0" parTransId="{D7038C5F-1EBD-4702-9015-63BE57C8DEBF}" sibTransId="{3F669950-943E-4EF6-B147-0EB89121FAF0}"/>
    <dgm:cxn modelId="{8EE671AE-A917-43E5-9E0D-46EC5E6C366F}" type="presOf" srcId="{B3E929B8-68C1-479B-AD8F-C62BD96C5058}" destId="{9997DCBA-26B4-47D9-A9F9-017B7455F117}" srcOrd="0" destOrd="0" presId="urn:microsoft.com/office/officeart/2005/8/layout/hierarchy2"/>
    <dgm:cxn modelId="{2D9C5E17-12CC-4C78-8887-63F43ABAA89E}" type="presOf" srcId="{C8473301-85DF-4DA4-808F-57AF6C4E959C}" destId="{EE985EB9-05D5-4B28-9C41-4FC54474A7EF}" srcOrd="0" destOrd="0" presId="urn:microsoft.com/office/officeart/2005/8/layout/hierarchy2"/>
    <dgm:cxn modelId="{1F8953F2-39AC-47CA-9785-9611081D07A0}" type="presOf" srcId="{D7038C5F-1EBD-4702-9015-63BE57C8DEBF}" destId="{5B00306F-CFCE-456B-AF6E-AE52700A8578}" srcOrd="1" destOrd="0" presId="urn:microsoft.com/office/officeart/2005/8/layout/hierarchy2"/>
    <dgm:cxn modelId="{69CC99C3-C598-49EF-B10B-7AF36E5EC018}" type="presOf" srcId="{3B3A4ED8-607E-4FA7-9716-581D697BD908}" destId="{DDCA74A1-D5C6-434A-8275-ECC0AA8D03BA}" srcOrd="0" destOrd="0" presId="urn:microsoft.com/office/officeart/2005/8/layout/hierarchy2"/>
    <dgm:cxn modelId="{837D0C5F-94C2-47E1-A17D-298EE67E2372}" type="presOf" srcId="{13C6CEA7-7651-4F26-B4DF-836B4C3586C2}" destId="{897EAC3D-9314-426C-AD1F-22B543A009A9}" srcOrd="1" destOrd="0" presId="urn:microsoft.com/office/officeart/2005/8/layout/hierarchy2"/>
    <dgm:cxn modelId="{C51FCED4-4BAC-4568-AB16-96FDF2AF668B}" type="presOf" srcId="{8F56E30F-E48D-49F0-AAC7-E9A2E9384755}" destId="{751B8609-F92F-47B1-AF16-04C178AB6777}" srcOrd="0" destOrd="0" presId="urn:microsoft.com/office/officeart/2005/8/layout/hierarchy2"/>
    <dgm:cxn modelId="{D0C0EE69-EA7C-4094-B70D-A0EEAB6399EE}" type="presParOf" srcId="{D1684AEC-97F0-444A-8DB2-DD42DC4B3DD1}" destId="{BBEC3CEE-F8CF-4E0B-8F2A-686B7B779D31}" srcOrd="0" destOrd="0" presId="urn:microsoft.com/office/officeart/2005/8/layout/hierarchy2"/>
    <dgm:cxn modelId="{CCF3CA6E-7C3E-490F-80C0-B33CB6F6AC25}" type="presParOf" srcId="{BBEC3CEE-F8CF-4E0B-8F2A-686B7B779D31}" destId="{751B8609-F92F-47B1-AF16-04C178AB6777}" srcOrd="0" destOrd="0" presId="urn:microsoft.com/office/officeart/2005/8/layout/hierarchy2"/>
    <dgm:cxn modelId="{5C26A088-29AE-4AC2-8AA5-B3F121FE9ECA}" type="presParOf" srcId="{BBEC3CEE-F8CF-4E0B-8F2A-686B7B779D31}" destId="{55932A33-3330-45AC-BC1A-3984B8D43502}" srcOrd="1" destOrd="0" presId="urn:microsoft.com/office/officeart/2005/8/layout/hierarchy2"/>
    <dgm:cxn modelId="{01B38227-57D3-4B10-A29E-6BFAEF526DEB}" type="presParOf" srcId="{55932A33-3330-45AC-BC1A-3984B8D43502}" destId="{BC59E866-2585-4EEA-A649-DB78BEDB853B}" srcOrd="0" destOrd="0" presId="urn:microsoft.com/office/officeart/2005/8/layout/hierarchy2"/>
    <dgm:cxn modelId="{A3A87982-11DA-4F5C-A733-F06E60F8DFB8}" type="presParOf" srcId="{BC59E866-2585-4EEA-A649-DB78BEDB853B}" destId="{5B00306F-CFCE-456B-AF6E-AE52700A8578}" srcOrd="0" destOrd="0" presId="urn:microsoft.com/office/officeart/2005/8/layout/hierarchy2"/>
    <dgm:cxn modelId="{AEA6DC9F-C907-425D-ACB2-573602773243}" type="presParOf" srcId="{55932A33-3330-45AC-BC1A-3984B8D43502}" destId="{FBC61AAB-A38D-4CF2-915E-08C952DA12E1}" srcOrd="1" destOrd="0" presId="urn:microsoft.com/office/officeart/2005/8/layout/hierarchy2"/>
    <dgm:cxn modelId="{1ABAE24C-3603-48D3-825C-2690FE23484D}" type="presParOf" srcId="{FBC61AAB-A38D-4CF2-915E-08C952DA12E1}" destId="{DDCA74A1-D5C6-434A-8275-ECC0AA8D03BA}" srcOrd="0" destOrd="0" presId="urn:microsoft.com/office/officeart/2005/8/layout/hierarchy2"/>
    <dgm:cxn modelId="{DFC580DA-0C84-495B-A8D3-0D18825AC747}" type="presParOf" srcId="{FBC61AAB-A38D-4CF2-915E-08C952DA12E1}" destId="{0CECACC3-B1CB-4B93-88D7-06B88E8EF653}" srcOrd="1" destOrd="0" presId="urn:microsoft.com/office/officeart/2005/8/layout/hierarchy2"/>
    <dgm:cxn modelId="{FF42A795-4429-43D7-B0EF-541C2CCA8D1C}" type="presParOf" srcId="{0CECACC3-B1CB-4B93-88D7-06B88E8EF653}" destId="{3FA0DBD9-5D4A-4762-ABE1-6AF36CC3F646}" srcOrd="0" destOrd="0" presId="urn:microsoft.com/office/officeart/2005/8/layout/hierarchy2"/>
    <dgm:cxn modelId="{4E001FAF-660E-411F-8D11-DFFF1F5FF070}" type="presParOf" srcId="{3FA0DBD9-5D4A-4762-ABE1-6AF36CC3F646}" destId="{90E7C5D4-86EB-4B90-9DA0-7357F362F33D}" srcOrd="0" destOrd="0" presId="urn:microsoft.com/office/officeart/2005/8/layout/hierarchy2"/>
    <dgm:cxn modelId="{DE4BCBC8-78E6-44F0-B67A-4D7F2DFF14BF}" type="presParOf" srcId="{0CECACC3-B1CB-4B93-88D7-06B88E8EF653}" destId="{7B75179E-00BC-4D34-82D0-49E2F3FC6702}" srcOrd="1" destOrd="0" presId="urn:microsoft.com/office/officeart/2005/8/layout/hierarchy2"/>
    <dgm:cxn modelId="{DEBDA390-6E0D-4126-9FCA-BE9E8743E5A4}" type="presParOf" srcId="{7B75179E-00BC-4D34-82D0-49E2F3FC6702}" destId="{8A3D6341-0F07-4AEC-9A66-94487A03C243}" srcOrd="0" destOrd="0" presId="urn:microsoft.com/office/officeart/2005/8/layout/hierarchy2"/>
    <dgm:cxn modelId="{82CF39A3-DA16-438E-BAB9-42423A49C239}" type="presParOf" srcId="{7B75179E-00BC-4D34-82D0-49E2F3FC6702}" destId="{59A82A00-F7DE-4648-898A-281FC37F913E}" srcOrd="1" destOrd="0" presId="urn:microsoft.com/office/officeart/2005/8/layout/hierarchy2"/>
    <dgm:cxn modelId="{3D2F3357-E5DC-48EC-AE3A-529FF0F1B29F}" type="presParOf" srcId="{55932A33-3330-45AC-BC1A-3984B8D43502}" destId="{8DBD3B10-7E93-4610-8103-FFB05226EBC0}" srcOrd="2" destOrd="0" presId="urn:microsoft.com/office/officeart/2005/8/layout/hierarchy2"/>
    <dgm:cxn modelId="{FF9A15D8-FAB0-4C46-A7DD-54D5070F6A7C}" type="presParOf" srcId="{8DBD3B10-7E93-4610-8103-FFB05226EBC0}" destId="{8B845CF4-A632-4139-95A9-F378D5F27096}" srcOrd="0" destOrd="0" presId="urn:microsoft.com/office/officeart/2005/8/layout/hierarchy2"/>
    <dgm:cxn modelId="{55AB1048-4704-467E-A509-4CF789B54C88}" type="presParOf" srcId="{55932A33-3330-45AC-BC1A-3984B8D43502}" destId="{866BE896-5E5D-4924-ADC6-68F293496D5C}" srcOrd="3" destOrd="0" presId="urn:microsoft.com/office/officeart/2005/8/layout/hierarchy2"/>
    <dgm:cxn modelId="{37C95020-14FE-4E8F-912D-EEF98722100E}" type="presParOf" srcId="{866BE896-5E5D-4924-ADC6-68F293496D5C}" destId="{EE985EB9-05D5-4B28-9C41-4FC54474A7EF}" srcOrd="0" destOrd="0" presId="urn:microsoft.com/office/officeart/2005/8/layout/hierarchy2"/>
    <dgm:cxn modelId="{0AADCD10-0733-46F1-956C-2900AAD45F34}" type="presParOf" srcId="{866BE896-5E5D-4924-ADC6-68F293496D5C}" destId="{F1B647A9-1F9A-4D49-88A0-78F93B31E941}" srcOrd="1" destOrd="0" presId="urn:microsoft.com/office/officeart/2005/8/layout/hierarchy2"/>
    <dgm:cxn modelId="{02279D68-CA21-4B27-A187-2C76400AA60D}" type="presParOf" srcId="{F1B647A9-1F9A-4D49-88A0-78F93B31E941}" destId="{67FD956D-9176-4EF9-A531-CBBA1342DCD2}" srcOrd="0" destOrd="0" presId="urn:microsoft.com/office/officeart/2005/8/layout/hierarchy2"/>
    <dgm:cxn modelId="{51420B88-06AE-40BA-8974-0F64D453F9EF}" type="presParOf" srcId="{67FD956D-9176-4EF9-A531-CBBA1342DCD2}" destId="{897EAC3D-9314-426C-AD1F-22B543A009A9}" srcOrd="0" destOrd="0" presId="urn:microsoft.com/office/officeart/2005/8/layout/hierarchy2"/>
    <dgm:cxn modelId="{12EE0236-B1AC-4528-8012-5973F9323A78}" type="presParOf" srcId="{F1B647A9-1F9A-4D49-88A0-78F93B31E941}" destId="{AF3FEC7B-2722-4DC6-9942-A06AE1AFA6E8}" srcOrd="1" destOrd="0" presId="urn:microsoft.com/office/officeart/2005/8/layout/hierarchy2"/>
    <dgm:cxn modelId="{0B9E9E06-25BA-431A-8648-CBCE677131BC}" type="presParOf" srcId="{AF3FEC7B-2722-4DC6-9942-A06AE1AFA6E8}" destId="{9997DCBA-26B4-47D9-A9F9-017B7455F117}" srcOrd="0" destOrd="0" presId="urn:microsoft.com/office/officeart/2005/8/layout/hierarchy2"/>
    <dgm:cxn modelId="{96286075-E280-4A48-B23E-BC0D9B4EE6AC}" type="presParOf" srcId="{AF3FEC7B-2722-4DC6-9942-A06AE1AFA6E8}" destId="{E64603C8-2CAD-49DE-A1B8-C1A41065D80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4899AD2-BA1C-4D53-8C90-98F75A917EBA}" type="doc">
      <dgm:prSet loTypeId="urn:microsoft.com/office/officeart/2005/8/layout/equation1" loCatId="process" qsTypeId="urn:microsoft.com/office/officeart/2005/8/quickstyle/simple1" qsCatId="simple" csTypeId="urn:microsoft.com/office/officeart/2005/8/colors/colorful5" csCatId="colorful" phldr="1"/>
      <dgm:spPr/>
    </dgm:pt>
    <dgm:pt modelId="{FF3B7BF7-ABAB-480D-8232-2477EF1EFAF6}">
      <dgm:prSet phldrT="[Texto]" custT="1"/>
      <dgm:spPr/>
      <dgm:t>
        <a:bodyPr/>
        <a:lstStyle/>
        <a:p>
          <a:r>
            <a:rPr lang="es-ES" sz="2000" b="1" dirty="0" smtClean="0"/>
            <a:t>CRECIMIENTO NATURAL</a:t>
          </a:r>
          <a:endParaRPr lang="es-ES" sz="2000" b="1" dirty="0"/>
        </a:p>
      </dgm:t>
    </dgm:pt>
    <dgm:pt modelId="{3937C3E0-347B-406A-843B-D523A46028E6}" type="parTrans" cxnId="{C7AF3190-2E90-46B0-A3DF-86A28CE09BB0}">
      <dgm:prSet/>
      <dgm:spPr/>
      <dgm:t>
        <a:bodyPr/>
        <a:lstStyle/>
        <a:p>
          <a:endParaRPr lang="es-ES" sz="2000" b="1"/>
        </a:p>
      </dgm:t>
    </dgm:pt>
    <dgm:pt modelId="{1FEE750B-9FD7-4292-97F6-69A2FCA2864F}" type="sibTrans" cxnId="{C7AF3190-2E90-46B0-A3DF-86A28CE09BB0}">
      <dgm:prSet custT="1"/>
      <dgm:spPr/>
      <dgm:t>
        <a:bodyPr/>
        <a:lstStyle/>
        <a:p>
          <a:endParaRPr lang="es-ES" sz="2000" b="1"/>
        </a:p>
      </dgm:t>
    </dgm:pt>
    <dgm:pt modelId="{E178B808-CA15-4337-BDD9-65290AC074C3}">
      <dgm:prSet phldrT="[Texto]" custT="1"/>
      <dgm:spPr/>
      <dgm:t>
        <a:bodyPr/>
        <a:lstStyle/>
        <a:p>
          <a:r>
            <a:rPr lang="es-ES" sz="2000" b="1" dirty="0" smtClean="0"/>
            <a:t>CRECIMIENTO MIGRATORIO</a:t>
          </a:r>
          <a:endParaRPr lang="es-ES" sz="2000" b="1" dirty="0"/>
        </a:p>
      </dgm:t>
    </dgm:pt>
    <dgm:pt modelId="{F25C2301-883F-4A5C-9D50-F4261C003B15}" type="parTrans" cxnId="{517E8E52-1D8B-426F-8A20-FEF1933E541F}">
      <dgm:prSet/>
      <dgm:spPr/>
      <dgm:t>
        <a:bodyPr/>
        <a:lstStyle/>
        <a:p>
          <a:endParaRPr lang="es-ES" sz="2000" b="1"/>
        </a:p>
      </dgm:t>
    </dgm:pt>
    <dgm:pt modelId="{FDBDA18A-5755-4319-9AAA-3F2C54D41DC9}" type="sibTrans" cxnId="{517E8E52-1D8B-426F-8A20-FEF1933E541F}">
      <dgm:prSet custT="1"/>
      <dgm:spPr/>
      <dgm:t>
        <a:bodyPr/>
        <a:lstStyle/>
        <a:p>
          <a:endParaRPr lang="es-ES" sz="2000" b="1"/>
        </a:p>
      </dgm:t>
    </dgm:pt>
    <dgm:pt modelId="{146BDA61-163E-45B7-B229-E7BB8DF9F406}">
      <dgm:prSet phldrT="[Texto]" custT="1"/>
      <dgm:spPr/>
      <dgm:t>
        <a:bodyPr/>
        <a:lstStyle/>
        <a:p>
          <a:r>
            <a:rPr lang="es-ES" sz="2000" b="1" dirty="0" smtClean="0"/>
            <a:t>CRECIMIENTO TOTAL</a:t>
          </a:r>
          <a:endParaRPr lang="es-ES" sz="2000" b="1" dirty="0"/>
        </a:p>
      </dgm:t>
    </dgm:pt>
    <dgm:pt modelId="{2AF226A3-1579-4831-A24D-5EFF30E74362}" type="parTrans" cxnId="{75E86DFE-F4C9-4DC5-A366-A7F5A0AA473A}">
      <dgm:prSet/>
      <dgm:spPr/>
      <dgm:t>
        <a:bodyPr/>
        <a:lstStyle/>
        <a:p>
          <a:endParaRPr lang="es-ES" sz="2000" b="1"/>
        </a:p>
      </dgm:t>
    </dgm:pt>
    <dgm:pt modelId="{2A3776D0-8E67-4602-938F-4F9F931CF4E2}" type="sibTrans" cxnId="{75E86DFE-F4C9-4DC5-A366-A7F5A0AA473A}">
      <dgm:prSet/>
      <dgm:spPr/>
      <dgm:t>
        <a:bodyPr/>
        <a:lstStyle/>
        <a:p>
          <a:endParaRPr lang="es-ES" sz="2000" b="1"/>
        </a:p>
      </dgm:t>
    </dgm:pt>
    <dgm:pt modelId="{B5139910-7BCE-4CB3-9A3E-126E702F933C}" type="pres">
      <dgm:prSet presAssocID="{44899AD2-BA1C-4D53-8C90-98F75A917EBA}" presName="linearFlow" presStyleCnt="0">
        <dgm:presLayoutVars>
          <dgm:dir/>
          <dgm:resizeHandles val="exact"/>
        </dgm:presLayoutVars>
      </dgm:prSet>
      <dgm:spPr/>
    </dgm:pt>
    <dgm:pt modelId="{304DF88A-B32D-4490-8718-F8DD5A6AE670}" type="pres">
      <dgm:prSet presAssocID="{FF3B7BF7-ABAB-480D-8232-2477EF1EFAF6}" presName="node" presStyleLbl="node1" presStyleIdx="0" presStyleCnt="3">
        <dgm:presLayoutVars>
          <dgm:bulletEnabled val="1"/>
        </dgm:presLayoutVars>
      </dgm:prSet>
      <dgm:spPr/>
    </dgm:pt>
    <dgm:pt modelId="{A3A561B1-9CBD-44FB-A353-52FD3AFB6129}" type="pres">
      <dgm:prSet presAssocID="{1FEE750B-9FD7-4292-97F6-69A2FCA2864F}" presName="spacerL" presStyleCnt="0"/>
      <dgm:spPr/>
    </dgm:pt>
    <dgm:pt modelId="{C38B87DB-E258-473B-BBF6-0F5B6059FE7F}" type="pres">
      <dgm:prSet presAssocID="{1FEE750B-9FD7-4292-97F6-69A2FCA2864F}" presName="sibTrans" presStyleLbl="sibTrans2D1" presStyleIdx="0" presStyleCnt="2" custScaleX="56039"/>
      <dgm:spPr/>
    </dgm:pt>
    <dgm:pt modelId="{96BD7E8B-07D1-4CB3-B42E-D124D0989832}" type="pres">
      <dgm:prSet presAssocID="{1FEE750B-9FD7-4292-97F6-69A2FCA2864F}" presName="spacerR" presStyleCnt="0"/>
      <dgm:spPr/>
    </dgm:pt>
    <dgm:pt modelId="{FB425A5D-8C10-4220-9C21-5FF1CFE9047A}" type="pres">
      <dgm:prSet presAssocID="{E178B808-CA15-4337-BDD9-65290AC074C3}" presName="node" presStyleLbl="node1" presStyleIdx="1" presStyleCnt="3">
        <dgm:presLayoutVars>
          <dgm:bulletEnabled val="1"/>
        </dgm:presLayoutVars>
      </dgm:prSet>
      <dgm:spPr/>
    </dgm:pt>
    <dgm:pt modelId="{15D94104-2989-41FA-B048-52D17BF0CEDE}" type="pres">
      <dgm:prSet presAssocID="{FDBDA18A-5755-4319-9AAA-3F2C54D41DC9}" presName="spacerL" presStyleCnt="0"/>
      <dgm:spPr/>
    </dgm:pt>
    <dgm:pt modelId="{1F9DEC6D-42A2-44EF-AB2F-355347682F38}" type="pres">
      <dgm:prSet presAssocID="{FDBDA18A-5755-4319-9AAA-3F2C54D41DC9}" presName="sibTrans" presStyleLbl="sibTrans2D1" presStyleIdx="1" presStyleCnt="2" custScaleX="52095"/>
      <dgm:spPr/>
    </dgm:pt>
    <dgm:pt modelId="{19937FE3-2AB7-4F37-A6B0-A569BD090BA1}" type="pres">
      <dgm:prSet presAssocID="{FDBDA18A-5755-4319-9AAA-3F2C54D41DC9}" presName="spacerR" presStyleCnt="0"/>
      <dgm:spPr/>
    </dgm:pt>
    <dgm:pt modelId="{5BB2E125-934F-4594-911E-84C1DACFF511}" type="pres">
      <dgm:prSet presAssocID="{146BDA61-163E-45B7-B229-E7BB8DF9F406}" presName="node" presStyleLbl="node1" presStyleIdx="2" presStyleCnt="3" custScaleX="111511">
        <dgm:presLayoutVars>
          <dgm:bulletEnabled val="1"/>
        </dgm:presLayoutVars>
      </dgm:prSet>
      <dgm:spPr/>
      <dgm:t>
        <a:bodyPr/>
        <a:lstStyle/>
        <a:p>
          <a:endParaRPr lang="es-ES"/>
        </a:p>
      </dgm:t>
    </dgm:pt>
  </dgm:ptLst>
  <dgm:cxnLst>
    <dgm:cxn modelId="{9DFCF8D2-76F2-4696-89F8-A843A2A3E966}" type="presOf" srcId="{FDBDA18A-5755-4319-9AAA-3F2C54D41DC9}" destId="{1F9DEC6D-42A2-44EF-AB2F-355347682F38}" srcOrd="0" destOrd="0" presId="urn:microsoft.com/office/officeart/2005/8/layout/equation1"/>
    <dgm:cxn modelId="{0853D61D-486B-4143-9C82-70FC30021129}" type="presOf" srcId="{E178B808-CA15-4337-BDD9-65290AC074C3}" destId="{FB425A5D-8C10-4220-9C21-5FF1CFE9047A}" srcOrd="0" destOrd="0" presId="urn:microsoft.com/office/officeart/2005/8/layout/equation1"/>
    <dgm:cxn modelId="{15E96F91-8221-456D-AF2B-0E8E280CC5D3}" type="presOf" srcId="{146BDA61-163E-45B7-B229-E7BB8DF9F406}" destId="{5BB2E125-934F-4594-911E-84C1DACFF511}" srcOrd="0" destOrd="0" presId="urn:microsoft.com/office/officeart/2005/8/layout/equation1"/>
    <dgm:cxn modelId="{D141AADC-9962-428E-9769-87B2F97FBAD6}" type="presOf" srcId="{1FEE750B-9FD7-4292-97F6-69A2FCA2864F}" destId="{C38B87DB-E258-473B-BBF6-0F5B6059FE7F}" srcOrd="0" destOrd="0" presId="urn:microsoft.com/office/officeart/2005/8/layout/equation1"/>
    <dgm:cxn modelId="{C7AF3190-2E90-46B0-A3DF-86A28CE09BB0}" srcId="{44899AD2-BA1C-4D53-8C90-98F75A917EBA}" destId="{FF3B7BF7-ABAB-480D-8232-2477EF1EFAF6}" srcOrd="0" destOrd="0" parTransId="{3937C3E0-347B-406A-843B-D523A46028E6}" sibTransId="{1FEE750B-9FD7-4292-97F6-69A2FCA2864F}"/>
    <dgm:cxn modelId="{75E86DFE-F4C9-4DC5-A366-A7F5A0AA473A}" srcId="{44899AD2-BA1C-4D53-8C90-98F75A917EBA}" destId="{146BDA61-163E-45B7-B229-E7BB8DF9F406}" srcOrd="2" destOrd="0" parTransId="{2AF226A3-1579-4831-A24D-5EFF30E74362}" sibTransId="{2A3776D0-8E67-4602-938F-4F9F931CF4E2}"/>
    <dgm:cxn modelId="{3AD9AD9F-574B-4EF3-B4FD-378B6E5D52B3}" type="presOf" srcId="{FF3B7BF7-ABAB-480D-8232-2477EF1EFAF6}" destId="{304DF88A-B32D-4490-8718-F8DD5A6AE670}" srcOrd="0" destOrd="0" presId="urn:microsoft.com/office/officeart/2005/8/layout/equation1"/>
    <dgm:cxn modelId="{F8CF21AD-790D-4410-A954-8D6F09727B98}" type="presOf" srcId="{44899AD2-BA1C-4D53-8C90-98F75A917EBA}" destId="{B5139910-7BCE-4CB3-9A3E-126E702F933C}" srcOrd="0" destOrd="0" presId="urn:microsoft.com/office/officeart/2005/8/layout/equation1"/>
    <dgm:cxn modelId="{517E8E52-1D8B-426F-8A20-FEF1933E541F}" srcId="{44899AD2-BA1C-4D53-8C90-98F75A917EBA}" destId="{E178B808-CA15-4337-BDD9-65290AC074C3}" srcOrd="1" destOrd="0" parTransId="{F25C2301-883F-4A5C-9D50-F4261C003B15}" sibTransId="{FDBDA18A-5755-4319-9AAA-3F2C54D41DC9}"/>
    <dgm:cxn modelId="{5669A45F-E30D-40D5-A85B-0DF388DDAD6A}" type="presParOf" srcId="{B5139910-7BCE-4CB3-9A3E-126E702F933C}" destId="{304DF88A-B32D-4490-8718-F8DD5A6AE670}" srcOrd="0" destOrd="0" presId="urn:microsoft.com/office/officeart/2005/8/layout/equation1"/>
    <dgm:cxn modelId="{9DBE11DE-BD60-479E-B823-D3D28DCBB81B}" type="presParOf" srcId="{B5139910-7BCE-4CB3-9A3E-126E702F933C}" destId="{A3A561B1-9CBD-44FB-A353-52FD3AFB6129}" srcOrd="1" destOrd="0" presId="urn:microsoft.com/office/officeart/2005/8/layout/equation1"/>
    <dgm:cxn modelId="{0F143641-CA3F-4061-8B07-55B16B6CD2D8}" type="presParOf" srcId="{B5139910-7BCE-4CB3-9A3E-126E702F933C}" destId="{C38B87DB-E258-473B-BBF6-0F5B6059FE7F}" srcOrd="2" destOrd="0" presId="urn:microsoft.com/office/officeart/2005/8/layout/equation1"/>
    <dgm:cxn modelId="{51D8F98D-1C05-4744-8D2A-B61E0BA85466}" type="presParOf" srcId="{B5139910-7BCE-4CB3-9A3E-126E702F933C}" destId="{96BD7E8B-07D1-4CB3-B42E-D124D0989832}" srcOrd="3" destOrd="0" presId="urn:microsoft.com/office/officeart/2005/8/layout/equation1"/>
    <dgm:cxn modelId="{66C6C00F-76DF-453D-8F9A-22A72A3963DF}" type="presParOf" srcId="{B5139910-7BCE-4CB3-9A3E-126E702F933C}" destId="{FB425A5D-8C10-4220-9C21-5FF1CFE9047A}" srcOrd="4" destOrd="0" presId="urn:microsoft.com/office/officeart/2005/8/layout/equation1"/>
    <dgm:cxn modelId="{5384EA23-BC5A-4C88-9A95-F2588CA9B03A}" type="presParOf" srcId="{B5139910-7BCE-4CB3-9A3E-126E702F933C}" destId="{15D94104-2989-41FA-B048-52D17BF0CEDE}" srcOrd="5" destOrd="0" presId="urn:microsoft.com/office/officeart/2005/8/layout/equation1"/>
    <dgm:cxn modelId="{0DCCE0B9-DDB3-4A7D-A75F-261D44D246F8}" type="presParOf" srcId="{B5139910-7BCE-4CB3-9A3E-126E702F933C}" destId="{1F9DEC6D-42A2-44EF-AB2F-355347682F38}" srcOrd="6" destOrd="0" presId="urn:microsoft.com/office/officeart/2005/8/layout/equation1"/>
    <dgm:cxn modelId="{6A23A240-E333-4AF9-8AAE-D71FE4797DBE}" type="presParOf" srcId="{B5139910-7BCE-4CB3-9A3E-126E702F933C}" destId="{19937FE3-2AB7-4F37-A6B0-A569BD090BA1}" srcOrd="7" destOrd="0" presId="urn:microsoft.com/office/officeart/2005/8/layout/equation1"/>
    <dgm:cxn modelId="{653C1130-64B0-48B3-8040-3B486B9BA5C9}" type="presParOf" srcId="{B5139910-7BCE-4CB3-9A3E-126E702F933C}" destId="{5BB2E125-934F-4594-911E-84C1DACFF511}"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42578C-5117-40A8-AB39-009A755988E8}">
      <dsp:nvSpPr>
        <dsp:cNvPr id="0" name=""/>
        <dsp:cNvSpPr/>
      </dsp:nvSpPr>
      <dsp:spPr>
        <a:xfrm>
          <a:off x="6240570" y="2126573"/>
          <a:ext cx="1827418" cy="338520"/>
        </a:xfrm>
        <a:custGeom>
          <a:avLst/>
          <a:gdLst/>
          <a:ahLst/>
          <a:cxnLst/>
          <a:rect l="0" t="0" r="0" b="0"/>
          <a:pathLst>
            <a:path>
              <a:moveTo>
                <a:pt x="0" y="0"/>
              </a:moveTo>
              <a:lnTo>
                <a:pt x="0" y="230691"/>
              </a:lnTo>
              <a:lnTo>
                <a:pt x="1827418" y="230691"/>
              </a:lnTo>
              <a:lnTo>
                <a:pt x="1827418" y="33852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54E641-3954-40E9-B233-A4237170AD83}">
      <dsp:nvSpPr>
        <dsp:cNvPr id="0" name=""/>
        <dsp:cNvSpPr/>
      </dsp:nvSpPr>
      <dsp:spPr>
        <a:xfrm>
          <a:off x="6240570" y="2126573"/>
          <a:ext cx="217591" cy="338520"/>
        </a:xfrm>
        <a:custGeom>
          <a:avLst/>
          <a:gdLst/>
          <a:ahLst/>
          <a:cxnLst/>
          <a:rect l="0" t="0" r="0" b="0"/>
          <a:pathLst>
            <a:path>
              <a:moveTo>
                <a:pt x="0" y="0"/>
              </a:moveTo>
              <a:lnTo>
                <a:pt x="0" y="230691"/>
              </a:lnTo>
              <a:lnTo>
                <a:pt x="217591" y="230691"/>
              </a:lnTo>
              <a:lnTo>
                <a:pt x="217591" y="33852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C86BB2-8D5B-432C-BF66-65DC1DC4A2E7}">
      <dsp:nvSpPr>
        <dsp:cNvPr id="0" name=""/>
        <dsp:cNvSpPr/>
      </dsp:nvSpPr>
      <dsp:spPr>
        <a:xfrm>
          <a:off x="4382016" y="2126573"/>
          <a:ext cx="1858554" cy="322614"/>
        </a:xfrm>
        <a:custGeom>
          <a:avLst/>
          <a:gdLst/>
          <a:ahLst/>
          <a:cxnLst/>
          <a:rect l="0" t="0" r="0" b="0"/>
          <a:pathLst>
            <a:path>
              <a:moveTo>
                <a:pt x="1858554" y="0"/>
              </a:moveTo>
              <a:lnTo>
                <a:pt x="1858554" y="214785"/>
              </a:lnTo>
              <a:lnTo>
                <a:pt x="0" y="214785"/>
              </a:lnTo>
              <a:lnTo>
                <a:pt x="0" y="32261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AE514E-1673-49CE-ACA1-467B41E8DF7B}">
      <dsp:nvSpPr>
        <dsp:cNvPr id="0" name=""/>
        <dsp:cNvSpPr/>
      </dsp:nvSpPr>
      <dsp:spPr>
        <a:xfrm>
          <a:off x="3419060" y="823887"/>
          <a:ext cx="2821509" cy="563567"/>
        </a:xfrm>
        <a:custGeom>
          <a:avLst/>
          <a:gdLst/>
          <a:ahLst/>
          <a:cxnLst/>
          <a:rect l="0" t="0" r="0" b="0"/>
          <a:pathLst>
            <a:path>
              <a:moveTo>
                <a:pt x="0" y="0"/>
              </a:moveTo>
              <a:lnTo>
                <a:pt x="0" y="455738"/>
              </a:lnTo>
              <a:lnTo>
                <a:pt x="2821509" y="455738"/>
              </a:lnTo>
              <a:lnTo>
                <a:pt x="2821509" y="563567"/>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314FA2-C08B-494E-99EC-38C3F7727153}">
      <dsp:nvSpPr>
        <dsp:cNvPr id="0" name=""/>
        <dsp:cNvSpPr/>
      </dsp:nvSpPr>
      <dsp:spPr>
        <a:xfrm>
          <a:off x="1789092" y="2385974"/>
          <a:ext cx="711312" cy="338520"/>
        </a:xfrm>
        <a:custGeom>
          <a:avLst/>
          <a:gdLst/>
          <a:ahLst/>
          <a:cxnLst/>
          <a:rect l="0" t="0" r="0" b="0"/>
          <a:pathLst>
            <a:path>
              <a:moveTo>
                <a:pt x="0" y="0"/>
              </a:moveTo>
              <a:lnTo>
                <a:pt x="0" y="230691"/>
              </a:lnTo>
              <a:lnTo>
                <a:pt x="711312" y="230691"/>
              </a:lnTo>
              <a:lnTo>
                <a:pt x="711312" y="33852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9ECA70-9A6B-447E-BF75-7DC7BA82BD84}">
      <dsp:nvSpPr>
        <dsp:cNvPr id="0" name=""/>
        <dsp:cNvSpPr/>
      </dsp:nvSpPr>
      <dsp:spPr>
        <a:xfrm>
          <a:off x="1077779" y="2385974"/>
          <a:ext cx="711312" cy="338520"/>
        </a:xfrm>
        <a:custGeom>
          <a:avLst/>
          <a:gdLst/>
          <a:ahLst/>
          <a:cxnLst/>
          <a:rect l="0" t="0" r="0" b="0"/>
          <a:pathLst>
            <a:path>
              <a:moveTo>
                <a:pt x="711312" y="0"/>
              </a:moveTo>
              <a:lnTo>
                <a:pt x="711312" y="230691"/>
              </a:lnTo>
              <a:lnTo>
                <a:pt x="0" y="230691"/>
              </a:lnTo>
              <a:lnTo>
                <a:pt x="0" y="33852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6264F7-8081-4D09-A0D7-FC6D7D2825ED}">
      <dsp:nvSpPr>
        <dsp:cNvPr id="0" name=""/>
        <dsp:cNvSpPr/>
      </dsp:nvSpPr>
      <dsp:spPr>
        <a:xfrm>
          <a:off x="1789092" y="823887"/>
          <a:ext cx="1629968" cy="563567"/>
        </a:xfrm>
        <a:custGeom>
          <a:avLst/>
          <a:gdLst/>
          <a:ahLst/>
          <a:cxnLst/>
          <a:rect l="0" t="0" r="0" b="0"/>
          <a:pathLst>
            <a:path>
              <a:moveTo>
                <a:pt x="1629968" y="0"/>
              </a:moveTo>
              <a:lnTo>
                <a:pt x="1629968" y="455738"/>
              </a:lnTo>
              <a:lnTo>
                <a:pt x="0" y="455738"/>
              </a:lnTo>
              <a:lnTo>
                <a:pt x="0" y="563567"/>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C2709D-A3FD-45D4-9EF9-2015B2A372E3}">
      <dsp:nvSpPr>
        <dsp:cNvPr id="0" name=""/>
        <dsp:cNvSpPr/>
      </dsp:nvSpPr>
      <dsp:spPr>
        <a:xfrm>
          <a:off x="2837077" y="84768"/>
          <a:ext cx="1163966" cy="7391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406A74-97EC-4E46-BB5F-42EAA59E7AA9}">
      <dsp:nvSpPr>
        <dsp:cNvPr id="0" name=""/>
        <dsp:cNvSpPr/>
      </dsp:nvSpPr>
      <dsp:spPr>
        <a:xfrm>
          <a:off x="2966407" y="207631"/>
          <a:ext cx="1163966" cy="7391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smtClean="0"/>
            <a:t>DEMOGRAFÍA</a:t>
          </a:r>
          <a:endParaRPr lang="es-ES" sz="1400" kern="1200" dirty="0"/>
        </a:p>
      </dsp:txBody>
      <dsp:txXfrm>
        <a:off x="2988055" y="229279"/>
        <a:ext cx="1120670" cy="695822"/>
      </dsp:txXfrm>
    </dsp:sp>
    <dsp:sp modelId="{1232286B-12E8-4B6F-BC73-7D66C7222C3C}">
      <dsp:nvSpPr>
        <dsp:cNvPr id="0" name=""/>
        <dsp:cNvSpPr/>
      </dsp:nvSpPr>
      <dsp:spPr>
        <a:xfrm>
          <a:off x="5674" y="1387454"/>
          <a:ext cx="3566835" cy="998519"/>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DFF2E4-3924-4795-B86E-CAE829069B0A}">
      <dsp:nvSpPr>
        <dsp:cNvPr id="0" name=""/>
        <dsp:cNvSpPr/>
      </dsp:nvSpPr>
      <dsp:spPr>
        <a:xfrm>
          <a:off x="135004" y="1510317"/>
          <a:ext cx="3566835" cy="998519"/>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Aporta una visión cuantitativa de las características de la población (género, etnia, edad)</a:t>
          </a:r>
          <a:endParaRPr lang="es-ES" sz="1800" kern="1200" dirty="0"/>
        </a:p>
      </dsp:txBody>
      <dsp:txXfrm>
        <a:off x="164250" y="1539563"/>
        <a:ext cx="3508343" cy="940027"/>
      </dsp:txXfrm>
    </dsp:sp>
    <dsp:sp modelId="{7186BF98-F6F0-48F4-A374-E75891519B5C}">
      <dsp:nvSpPr>
        <dsp:cNvPr id="0" name=""/>
        <dsp:cNvSpPr/>
      </dsp:nvSpPr>
      <dsp:spPr>
        <a:xfrm>
          <a:off x="495796" y="2724494"/>
          <a:ext cx="1163966" cy="187920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235A25-0B11-45DE-BEBF-BBA2B88C4ACB}">
      <dsp:nvSpPr>
        <dsp:cNvPr id="0" name=""/>
        <dsp:cNvSpPr/>
      </dsp:nvSpPr>
      <dsp:spPr>
        <a:xfrm>
          <a:off x="625125" y="2847357"/>
          <a:ext cx="1163966" cy="1879201"/>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La geografía de la población (contexto espacial)</a:t>
          </a:r>
          <a:endParaRPr lang="es-ES" sz="1800" kern="1200" dirty="0"/>
        </a:p>
      </dsp:txBody>
      <dsp:txXfrm>
        <a:off x="659216" y="2881448"/>
        <a:ext cx="1095784" cy="1811019"/>
      </dsp:txXfrm>
    </dsp:sp>
    <dsp:sp modelId="{D3F11474-83BB-46F6-A650-0B4FA8C79C7D}">
      <dsp:nvSpPr>
        <dsp:cNvPr id="0" name=""/>
        <dsp:cNvSpPr/>
      </dsp:nvSpPr>
      <dsp:spPr>
        <a:xfrm>
          <a:off x="1918421" y="2724494"/>
          <a:ext cx="1163966" cy="170214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005FEE-009A-4323-AE45-E876CD94DA00}">
      <dsp:nvSpPr>
        <dsp:cNvPr id="0" name=""/>
        <dsp:cNvSpPr/>
      </dsp:nvSpPr>
      <dsp:spPr>
        <a:xfrm>
          <a:off x="2047751" y="2847357"/>
          <a:ext cx="1163966" cy="1702145"/>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Historia (como cambian V.D en el tiempo)</a:t>
          </a:r>
          <a:endParaRPr lang="es-ES" sz="1800" kern="1200" dirty="0"/>
        </a:p>
      </dsp:txBody>
      <dsp:txXfrm>
        <a:off x="2081842" y="2881448"/>
        <a:ext cx="1095784" cy="1633963"/>
      </dsp:txXfrm>
    </dsp:sp>
    <dsp:sp modelId="{D73A719D-FFA6-4097-94A1-37422509C4F3}">
      <dsp:nvSpPr>
        <dsp:cNvPr id="0" name=""/>
        <dsp:cNvSpPr/>
      </dsp:nvSpPr>
      <dsp:spPr>
        <a:xfrm>
          <a:off x="5658587" y="1387454"/>
          <a:ext cx="1163966" cy="73911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1D3547-3730-47ED-8F76-E4F9CAD286F1}">
      <dsp:nvSpPr>
        <dsp:cNvPr id="0" name=""/>
        <dsp:cNvSpPr/>
      </dsp:nvSpPr>
      <dsp:spPr>
        <a:xfrm>
          <a:off x="5787916" y="1510317"/>
          <a:ext cx="1163966" cy="739118"/>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smtClean="0"/>
            <a:t>Se apoya en</a:t>
          </a:r>
          <a:endParaRPr lang="es-ES" sz="1400" kern="1200" dirty="0"/>
        </a:p>
      </dsp:txBody>
      <dsp:txXfrm>
        <a:off x="5809564" y="1531965"/>
        <a:ext cx="1120670" cy="695822"/>
      </dsp:txXfrm>
    </dsp:sp>
    <dsp:sp modelId="{F7B845AD-9271-47D3-9930-214B4447FFB1}">
      <dsp:nvSpPr>
        <dsp:cNvPr id="0" name=""/>
        <dsp:cNvSpPr/>
      </dsp:nvSpPr>
      <dsp:spPr>
        <a:xfrm>
          <a:off x="3582441" y="2449187"/>
          <a:ext cx="1599150" cy="217565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99730C-B4DE-49FD-B3C2-8EF2208F6BE5}">
      <dsp:nvSpPr>
        <dsp:cNvPr id="0" name=""/>
        <dsp:cNvSpPr/>
      </dsp:nvSpPr>
      <dsp:spPr>
        <a:xfrm>
          <a:off x="3711770" y="2572050"/>
          <a:ext cx="1599150" cy="2175654"/>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La estadística (indicadores # y explicar fenómenos sociales)</a:t>
          </a:r>
          <a:endParaRPr lang="es-ES" sz="1800" kern="1200" dirty="0"/>
        </a:p>
      </dsp:txBody>
      <dsp:txXfrm>
        <a:off x="3758608" y="2618888"/>
        <a:ext cx="1505474" cy="2081978"/>
      </dsp:txXfrm>
    </dsp:sp>
    <dsp:sp modelId="{5BD66211-E0A4-4441-BFC1-8A2FBD95F80D}">
      <dsp:nvSpPr>
        <dsp:cNvPr id="0" name=""/>
        <dsp:cNvSpPr/>
      </dsp:nvSpPr>
      <dsp:spPr>
        <a:xfrm>
          <a:off x="5688978" y="2465093"/>
          <a:ext cx="1538367" cy="192759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081BBE-4133-44C4-9EBF-6E2CAEB37EA8}">
      <dsp:nvSpPr>
        <dsp:cNvPr id="0" name=""/>
        <dsp:cNvSpPr/>
      </dsp:nvSpPr>
      <dsp:spPr>
        <a:xfrm>
          <a:off x="5818308" y="2587956"/>
          <a:ext cx="1538367" cy="1927599"/>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La economía (participación en las dinámicas E.)</a:t>
          </a:r>
          <a:endParaRPr lang="es-ES" sz="1800" kern="1200" dirty="0"/>
        </a:p>
      </dsp:txBody>
      <dsp:txXfrm>
        <a:off x="5863365" y="2633013"/>
        <a:ext cx="1448253" cy="1837485"/>
      </dsp:txXfrm>
    </dsp:sp>
    <dsp:sp modelId="{7CFDFB03-B2D5-4436-985D-987879EE5890}">
      <dsp:nvSpPr>
        <dsp:cNvPr id="0" name=""/>
        <dsp:cNvSpPr/>
      </dsp:nvSpPr>
      <dsp:spPr>
        <a:xfrm>
          <a:off x="7486005" y="2465093"/>
          <a:ext cx="1163966" cy="146735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ED1FF4-204E-46CB-91A3-9CF69500F59D}">
      <dsp:nvSpPr>
        <dsp:cNvPr id="0" name=""/>
        <dsp:cNvSpPr/>
      </dsp:nvSpPr>
      <dsp:spPr>
        <a:xfrm>
          <a:off x="7615335" y="2587956"/>
          <a:ext cx="1163966" cy="1467350"/>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smtClean="0"/>
            <a:t>Otras: Sociología, Antropología, Psicología.</a:t>
          </a:r>
          <a:endParaRPr lang="es-ES" sz="1400" kern="1200" dirty="0"/>
        </a:p>
      </dsp:txBody>
      <dsp:txXfrm>
        <a:off x="7649426" y="2622047"/>
        <a:ext cx="1095784" cy="13991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604049-2F80-4E0C-B0C9-CF57B89AED3E}">
      <dsp:nvSpPr>
        <dsp:cNvPr id="0" name=""/>
        <dsp:cNvSpPr/>
      </dsp:nvSpPr>
      <dsp:spPr>
        <a:xfrm>
          <a:off x="4464495" y="2370500"/>
          <a:ext cx="3496620" cy="404567"/>
        </a:xfrm>
        <a:custGeom>
          <a:avLst/>
          <a:gdLst/>
          <a:ahLst/>
          <a:cxnLst/>
          <a:rect l="0" t="0" r="0" b="0"/>
          <a:pathLst>
            <a:path>
              <a:moveTo>
                <a:pt x="0" y="0"/>
              </a:moveTo>
              <a:lnTo>
                <a:pt x="0" y="202283"/>
              </a:lnTo>
              <a:lnTo>
                <a:pt x="3496620" y="202283"/>
              </a:lnTo>
              <a:lnTo>
                <a:pt x="3496620" y="404567"/>
              </a:lnTo>
            </a:path>
          </a:pathLst>
        </a:cu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0C88F7-E455-4C6B-8B5B-87D3B913EF34}">
      <dsp:nvSpPr>
        <dsp:cNvPr id="0" name=""/>
        <dsp:cNvSpPr/>
      </dsp:nvSpPr>
      <dsp:spPr>
        <a:xfrm>
          <a:off x="4464495" y="2370500"/>
          <a:ext cx="1165540" cy="404567"/>
        </a:xfrm>
        <a:custGeom>
          <a:avLst/>
          <a:gdLst/>
          <a:ahLst/>
          <a:cxnLst/>
          <a:rect l="0" t="0" r="0" b="0"/>
          <a:pathLst>
            <a:path>
              <a:moveTo>
                <a:pt x="0" y="0"/>
              </a:moveTo>
              <a:lnTo>
                <a:pt x="0" y="202283"/>
              </a:lnTo>
              <a:lnTo>
                <a:pt x="1165540" y="202283"/>
              </a:lnTo>
              <a:lnTo>
                <a:pt x="1165540" y="404567"/>
              </a:lnTo>
            </a:path>
          </a:pathLst>
        </a:cu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B0A7DC-DECF-4432-B701-143B7BCC8F09}">
      <dsp:nvSpPr>
        <dsp:cNvPr id="0" name=""/>
        <dsp:cNvSpPr/>
      </dsp:nvSpPr>
      <dsp:spPr>
        <a:xfrm>
          <a:off x="3298955" y="2370500"/>
          <a:ext cx="1165540" cy="404567"/>
        </a:xfrm>
        <a:custGeom>
          <a:avLst/>
          <a:gdLst/>
          <a:ahLst/>
          <a:cxnLst/>
          <a:rect l="0" t="0" r="0" b="0"/>
          <a:pathLst>
            <a:path>
              <a:moveTo>
                <a:pt x="1165540" y="0"/>
              </a:moveTo>
              <a:lnTo>
                <a:pt x="1165540" y="202283"/>
              </a:lnTo>
              <a:lnTo>
                <a:pt x="0" y="202283"/>
              </a:lnTo>
              <a:lnTo>
                <a:pt x="0" y="404567"/>
              </a:lnTo>
            </a:path>
          </a:pathLst>
        </a:cu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E96742-A445-4F76-8366-331263276C88}">
      <dsp:nvSpPr>
        <dsp:cNvPr id="0" name=""/>
        <dsp:cNvSpPr/>
      </dsp:nvSpPr>
      <dsp:spPr>
        <a:xfrm>
          <a:off x="967875" y="2370500"/>
          <a:ext cx="3496620" cy="404567"/>
        </a:xfrm>
        <a:custGeom>
          <a:avLst/>
          <a:gdLst/>
          <a:ahLst/>
          <a:cxnLst/>
          <a:rect l="0" t="0" r="0" b="0"/>
          <a:pathLst>
            <a:path>
              <a:moveTo>
                <a:pt x="3496620" y="0"/>
              </a:moveTo>
              <a:lnTo>
                <a:pt x="3496620" y="202283"/>
              </a:lnTo>
              <a:lnTo>
                <a:pt x="0" y="202283"/>
              </a:lnTo>
              <a:lnTo>
                <a:pt x="0" y="404567"/>
              </a:lnTo>
            </a:path>
          </a:pathLst>
        </a:cu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628A4D-5606-4FB1-A1C9-820F5553448A}">
      <dsp:nvSpPr>
        <dsp:cNvPr id="0" name=""/>
        <dsp:cNvSpPr/>
      </dsp:nvSpPr>
      <dsp:spPr>
        <a:xfrm>
          <a:off x="3982867" y="787638"/>
          <a:ext cx="963256" cy="1582861"/>
        </a:xfrm>
        <a:prstGeom prst="arc">
          <a:avLst>
            <a:gd name="adj1" fmla="val 13200000"/>
            <a:gd name="adj2" fmla="val 19200000"/>
          </a:avLst>
        </a:pr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AE03904-2939-4693-B71E-4744F01CD055}">
      <dsp:nvSpPr>
        <dsp:cNvPr id="0" name=""/>
        <dsp:cNvSpPr/>
      </dsp:nvSpPr>
      <dsp:spPr>
        <a:xfrm>
          <a:off x="3982867" y="787638"/>
          <a:ext cx="963256" cy="1582861"/>
        </a:xfrm>
        <a:prstGeom prst="arc">
          <a:avLst>
            <a:gd name="adj1" fmla="val 2400000"/>
            <a:gd name="adj2" fmla="val 8400000"/>
          </a:avLst>
        </a:pr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9625B0-D64A-48E2-8E3A-E0D921C44BBE}">
      <dsp:nvSpPr>
        <dsp:cNvPr id="0" name=""/>
        <dsp:cNvSpPr/>
      </dsp:nvSpPr>
      <dsp:spPr>
        <a:xfrm>
          <a:off x="3501239" y="1072553"/>
          <a:ext cx="1926512" cy="101303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ES" sz="1900" kern="1200" dirty="0" smtClean="0"/>
            <a:t>ALGUNAS FUENTES DE INFORMACIÓN POBLACIONAL</a:t>
          </a:r>
          <a:endParaRPr lang="es-ES" sz="1900" kern="1200" dirty="0"/>
        </a:p>
      </dsp:txBody>
      <dsp:txXfrm>
        <a:off x="3501239" y="1072553"/>
        <a:ext cx="1926512" cy="1013031"/>
      </dsp:txXfrm>
    </dsp:sp>
    <dsp:sp modelId="{F0A8634C-3236-4236-A08F-FB3BD79951DC}">
      <dsp:nvSpPr>
        <dsp:cNvPr id="0" name=""/>
        <dsp:cNvSpPr/>
      </dsp:nvSpPr>
      <dsp:spPr>
        <a:xfrm>
          <a:off x="486246" y="2775067"/>
          <a:ext cx="963256" cy="963256"/>
        </a:xfrm>
        <a:prstGeom prst="arc">
          <a:avLst>
            <a:gd name="adj1" fmla="val 13200000"/>
            <a:gd name="adj2" fmla="val 19200000"/>
          </a:avLst>
        </a:pr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2400B9-77A5-40DE-8B1A-37588B7F2EBE}">
      <dsp:nvSpPr>
        <dsp:cNvPr id="0" name=""/>
        <dsp:cNvSpPr/>
      </dsp:nvSpPr>
      <dsp:spPr>
        <a:xfrm>
          <a:off x="486246" y="2775067"/>
          <a:ext cx="963256" cy="963256"/>
        </a:xfrm>
        <a:prstGeom prst="arc">
          <a:avLst>
            <a:gd name="adj1" fmla="val 2400000"/>
            <a:gd name="adj2" fmla="val 8400000"/>
          </a:avLst>
        </a:pr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1CC3D9-5026-470F-B670-BF5AE7F6CBB4}">
      <dsp:nvSpPr>
        <dsp:cNvPr id="0" name=""/>
        <dsp:cNvSpPr/>
      </dsp:nvSpPr>
      <dsp:spPr>
        <a:xfrm>
          <a:off x="4618" y="2948454"/>
          <a:ext cx="1926512" cy="61648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ES" sz="1900" kern="1200" dirty="0" smtClean="0"/>
            <a:t>CENSO</a:t>
          </a:r>
          <a:endParaRPr lang="es-ES" sz="1900" kern="1200" dirty="0"/>
        </a:p>
      </dsp:txBody>
      <dsp:txXfrm>
        <a:off x="4618" y="2948454"/>
        <a:ext cx="1926512" cy="616484"/>
      </dsp:txXfrm>
    </dsp:sp>
    <dsp:sp modelId="{A523D83A-7A5A-4437-B08E-DC44D2843F3C}">
      <dsp:nvSpPr>
        <dsp:cNvPr id="0" name=""/>
        <dsp:cNvSpPr/>
      </dsp:nvSpPr>
      <dsp:spPr>
        <a:xfrm>
          <a:off x="2817327" y="2775067"/>
          <a:ext cx="963256" cy="963256"/>
        </a:xfrm>
        <a:prstGeom prst="arc">
          <a:avLst>
            <a:gd name="adj1" fmla="val 13200000"/>
            <a:gd name="adj2" fmla="val 19200000"/>
          </a:avLst>
        </a:pr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71C877-8682-49C6-B5DA-0BC20FDCD2DF}">
      <dsp:nvSpPr>
        <dsp:cNvPr id="0" name=""/>
        <dsp:cNvSpPr/>
      </dsp:nvSpPr>
      <dsp:spPr>
        <a:xfrm>
          <a:off x="2817327" y="2775067"/>
          <a:ext cx="963256" cy="963256"/>
        </a:xfrm>
        <a:prstGeom prst="arc">
          <a:avLst>
            <a:gd name="adj1" fmla="val 2400000"/>
            <a:gd name="adj2" fmla="val 8400000"/>
          </a:avLst>
        </a:pr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9ADAE0-3519-412C-92EC-62660F12171F}">
      <dsp:nvSpPr>
        <dsp:cNvPr id="0" name=""/>
        <dsp:cNvSpPr/>
      </dsp:nvSpPr>
      <dsp:spPr>
        <a:xfrm>
          <a:off x="2335699" y="2948454"/>
          <a:ext cx="1926512" cy="61648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ES" sz="1900" kern="1200" dirty="0" smtClean="0"/>
            <a:t>ESTADÍSTICAS VITALES</a:t>
          </a:r>
          <a:endParaRPr lang="es-ES" sz="1900" kern="1200" dirty="0"/>
        </a:p>
      </dsp:txBody>
      <dsp:txXfrm>
        <a:off x="2335699" y="2948454"/>
        <a:ext cx="1926512" cy="616484"/>
      </dsp:txXfrm>
    </dsp:sp>
    <dsp:sp modelId="{8C1435DC-6FE1-4E9E-9AD6-5BD595E37F88}">
      <dsp:nvSpPr>
        <dsp:cNvPr id="0" name=""/>
        <dsp:cNvSpPr/>
      </dsp:nvSpPr>
      <dsp:spPr>
        <a:xfrm>
          <a:off x="5148408" y="2775067"/>
          <a:ext cx="963256" cy="963256"/>
        </a:xfrm>
        <a:prstGeom prst="arc">
          <a:avLst>
            <a:gd name="adj1" fmla="val 13200000"/>
            <a:gd name="adj2" fmla="val 19200000"/>
          </a:avLst>
        </a:pr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B3F7FD-C3AE-4D38-8468-726B5F53AAC2}">
      <dsp:nvSpPr>
        <dsp:cNvPr id="0" name=""/>
        <dsp:cNvSpPr/>
      </dsp:nvSpPr>
      <dsp:spPr>
        <a:xfrm>
          <a:off x="5148408" y="2775067"/>
          <a:ext cx="963256" cy="963256"/>
        </a:xfrm>
        <a:prstGeom prst="arc">
          <a:avLst>
            <a:gd name="adj1" fmla="val 2400000"/>
            <a:gd name="adj2" fmla="val 8400000"/>
          </a:avLst>
        </a:pr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A27226-280A-4EE1-BE4C-913F0F5B8D91}">
      <dsp:nvSpPr>
        <dsp:cNvPr id="0" name=""/>
        <dsp:cNvSpPr/>
      </dsp:nvSpPr>
      <dsp:spPr>
        <a:xfrm>
          <a:off x="4666779" y="2948454"/>
          <a:ext cx="1926512" cy="61648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ES" sz="1900" kern="1200" dirty="0" smtClean="0"/>
            <a:t>ESTADÍSTICAS MIGRATORIAS</a:t>
          </a:r>
          <a:endParaRPr lang="es-ES" sz="1900" kern="1200" dirty="0"/>
        </a:p>
      </dsp:txBody>
      <dsp:txXfrm>
        <a:off x="4666779" y="2948454"/>
        <a:ext cx="1926512" cy="616484"/>
      </dsp:txXfrm>
    </dsp:sp>
    <dsp:sp modelId="{B97A9CC4-B923-4C90-AD8D-322EA0552BE0}">
      <dsp:nvSpPr>
        <dsp:cNvPr id="0" name=""/>
        <dsp:cNvSpPr/>
      </dsp:nvSpPr>
      <dsp:spPr>
        <a:xfrm>
          <a:off x="7479488" y="2775067"/>
          <a:ext cx="963256" cy="963256"/>
        </a:xfrm>
        <a:prstGeom prst="arc">
          <a:avLst>
            <a:gd name="adj1" fmla="val 13200000"/>
            <a:gd name="adj2" fmla="val 19200000"/>
          </a:avLst>
        </a:pr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31A55B-3FC9-458D-9F83-E5349737E9F0}">
      <dsp:nvSpPr>
        <dsp:cNvPr id="0" name=""/>
        <dsp:cNvSpPr/>
      </dsp:nvSpPr>
      <dsp:spPr>
        <a:xfrm>
          <a:off x="7479488" y="2775067"/>
          <a:ext cx="963256" cy="963256"/>
        </a:xfrm>
        <a:prstGeom prst="arc">
          <a:avLst>
            <a:gd name="adj1" fmla="val 2400000"/>
            <a:gd name="adj2" fmla="val 8400000"/>
          </a:avLst>
        </a:pr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1306A0-B9AE-41C7-9159-2A0382CE6075}">
      <dsp:nvSpPr>
        <dsp:cNvPr id="0" name=""/>
        <dsp:cNvSpPr/>
      </dsp:nvSpPr>
      <dsp:spPr>
        <a:xfrm>
          <a:off x="6997860" y="2948454"/>
          <a:ext cx="1926512" cy="61648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s-ES" sz="1900" kern="1200" dirty="0" smtClean="0"/>
            <a:t>ESTADÍSTICAS POR MUESTREO</a:t>
          </a:r>
          <a:endParaRPr lang="es-ES" sz="1900" kern="1200" dirty="0"/>
        </a:p>
      </dsp:txBody>
      <dsp:txXfrm>
        <a:off x="6997860" y="2948454"/>
        <a:ext cx="1926512" cy="6164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E0F4E2-7C9D-4DDF-B0A4-D5793C02525A}">
      <dsp:nvSpPr>
        <dsp:cNvPr id="0" name=""/>
        <dsp:cNvSpPr/>
      </dsp:nvSpPr>
      <dsp:spPr>
        <a:xfrm>
          <a:off x="2614768" y="-126883"/>
          <a:ext cx="2884991" cy="1138803"/>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b="1" kern="1200" smtClean="0"/>
            <a:t>Hay 2 tipos de movimientos</a:t>
          </a:r>
          <a:endParaRPr lang="es-ES" sz="2000" b="1" kern="1200" dirty="0"/>
        </a:p>
      </dsp:txBody>
      <dsp:txXfrm>
        <a:off x="2670360" y="-71291"/>
        <a:ext cx="2773807" cy="1027619"/>
      </dsp:txXfrm>
    </dsp:sp>
    <dsp:sp modelId="{49E5EB39-DCBE-47BB-976F-E75C55D8ABB2}">
      <dsp:nvSpPr>
        <dsp:cNvPr id="0" name=""/>
        <dsp:cNvSpPr/>
      </dsp:nvSpPr>
      <dsp:spPr>
        <a:xfrm>
          <a:off x="1783527" y="442517"/>
          <a:ext cx="4547474" cy="4547474"/>
        </a:xfrm>
        <a:custGeom>
          <a:avLst/>
          <a:gdLst/>
          <a:ahLst/>
          <a:cxnLst/>
          <a:rect l="0" t="0" r="0" b="0"/>
          <a:pathLst>
            <a:path>
              <a:moveTo>
                <a:pt x="3721302" y="520330"/>
              </a:moveTo>
              <a:arcTo wR="2273737" hR="2273737" stAng="18572530" swAng="976506"/>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EC0A70B-6B11-4719-818E-B336B62AD6B2}">
      <dsp:nvSpPr>
        <dsp:cNvPr id="0" name=""/>
        <dsp:cNvSpPr/>
      </dsp:nvSpPr>
      <dsp:spPr>
        <a:xfrm>
          <a:off x="4882718" y="1444230"/>
          <a:ext cx="2673997" cy="1138803"/>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b="1" kern="1200" dirty="0" smtClean="0"/>
            <a:t>Movimientos espaciales o migratorios</a:t>
          </a:r>
          <a:endParaRPr lang="es-ES" sz="2000" b="1" kern="1200" dirty="0"/>
        </a:p>
      </dsp:txBody>
      <dsp:txXfrm>
        <a:off x="4938310" y="1499822"/>
        <a:ext cx="2562813" cy="1027619"/>
      </dsp:txXfrm>
    </dsp:sp>
    <dsp:sp modelId="{47B4CD1F-85D4-472D-8979-F54630C7DE0B}">
      <dsp:nvSpPr>
        <dsp:cNvPr id="0" name=""/>
        <dsp:cNvSpPr/>
      </dsp:nvSpPr>
      <dsp:spPr>
        <a:xfrm>
          <a:off x="1783527" y="442517"/>
          <a:ext cx="4547474" cy="4547474"/>
        </a:xfrm>
        <a:custGeom>
          <a:avLst/>
          <a:gdLst/>
          <a:ahLst/>
          <a:cxnLst/>
          <a:rect l="0" t="0" r="0" b="0"/>
          <a:pathLst>
            <a:path>
              <a:moveTo>
                <a:pt x="4544200" y="2151761"/>
              </a:moveTo>
              <a:arcTo wR="2273737" hR="2273737" stAng="21415492" swAng="1686900"/>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E7F0654-0F6B-4C7B-8EDD-35EB2BB314E8}">
      <dsp:nvSpPr>
        <dsp:cNvPr id="0" name=""/>
        <dsp:cNvSpPr/>
      </dsp:nvSpPr>
      <dsp:spPr>
        <a:xfrm>
          <a:off x="4296400" y="3688804"/>
          <a:ext cx="2194666" cy="1733884"/>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Desplazamientos por diferentes motivos</a:t>
          </a:r>
          <a:endParaRPr lang="es-ES" sz="2000" kern="1200" dirty="0"/>
        </a:p>
      </dsp:txBody>
      <dsp:txXfrm>
        <a:off x="4381041" y="3773445"/>
        <a:ext cx="2025384" cy="1564602"/>
      </dsp:txXfrm>
    </dsp:sp>
    <dsp:sp modelId="{48C8DA04-4F77-4427-BDEA-BCF0604FA116}">
      <dsp:nvSpPr>
        <dsp:cNvPr id="0" name=""/>
        <dsp:cNvSpPr/>
      </dsp:nvSpPr>
      <dsp:spPr>
        <a:xfrm>
          <a:off x="1783527" y="442517"/>
          <a:ext cx="4547474" cy="4547474"/>
        </a:xfrm>
        <a:custGeom>
          <a:avLst/>
          <a:gdLst/>
          <a:ahLst/>
          <a:cxnLst/>
          <a:rect l="0" t="0" r="0" b="0"/>
          <a:pathLst>
            <a:path>
              <a:moveTo>
                <a:pt x="2505906" y="4535589"/>
              </a:moveTo>
              <a:arcTo wR="2273737" hR="2273737" stAng="5048362" swAng="1042093"/>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FF1DF88-A12A-493B-9761-460CE6128603}">
      <dsp:nvSpPr>
        <dsp:cNvPr id="0" name=""/>
        <dsp:cNvSpPr/>
      </dsp:nvSpPr>
      <dsp:spPr>
        <a:xfrm>
          <a:off x="1844792" y="3656018"/>
          <a:ext cx="1752004" cy="1799456"/>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Diferencia de los  que nacen y mueren</a:t>
          </a:r>
          <a:endParaRPr lang="es-ES" sz="2000" kern="1200" dirty="0"/>
        </a:p>
      </dsp:txBody>
      <dsp:txXfrm>
        <a:off x="1930318" y="3741544"/>
        <a:ext cx="1580952" cy="1628404"/>
      </dsp:txXfrm>
    </dsp:sp>
    <dsp:sp modelId="{080ED9D2-E28F-4AB9-B318-B0136A2F7C7E}">
      <dsp:nvSpPr>
        <dsp:cNvPr id="0" name=""/>
        <dsp:cNvSpPr/>
      </dsp:nvSpPr>
      <dsp:spPr>
        <a:xfrm>
          <a:off x="1783527" y="442517"/>
          <a:ext cx="4547474" cy="4547474"/>
        </a:xfrm>
        <a:custGeom>
          <a:avLst/>
          <a:gdLst/>
          <a:ahLst/>
          <a:cxnLst/>
          <a:rect l="0" t="0" r="0" b="0"/>
          <a:pathLst>
            <a:path>
              <a:moveTo>
                <a:pt x="198809" y="3203552"/>
              </a:moveTo>
              <a:arcTo wR="2273737" hR="2273737" stAng="9351716" swAng="1633322"/>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37166B3-FB73-4E58-9D5C-EFDD3D4A3096}">
      <dsp:nvSpPr>
        <dsp:cNvPr id="0" name=""/>
        <dsp:cNvSpPr/>
      </dsp:nvSpPr>
      <dsp:spPr>
        <a:xfrm>
          <a:off x="672884" y="1444230"/>
          <a:ext cx="2443853" cy="1138803"/>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b="1" kern="1200" smtClean="0"/>
            <a:t>Crecimiento Natural</a:t>
          </a:r>
          <a:endParaRPr lang="es-ES" sz="2000" b="1" kern="1200" dirty="0"/>
        </a:p>
      </dsp:txBody>
      <dsp:txXfrm>
        <a:off x="728476" y="1499822"/>
        <a:ext cx="2332669" cy="1027619"/>
      </dsp:txXfrm>
    </dsp:sp>
    <dsp:sp modelId="{91E79A8E-AFBA-4DC0-ADB3-00E9E7235A53}">
      <dsp:nvSpPr>
        <dsp:cNvPr id="0" name=""/>
        <dsp:cNvSpPr/>
      </dsp:nvSpPr>
      <dsp:spPr>
        <a:xfrm>
          <a:off x="1783527" y="442517"/>
          <a:ext cx="4547474" cy="4547474"/>
        </a:xfrm>
        <a:custGeom>
          <a:avLst/>
          <a:gdLst/>
          <a:ahLst/>
          <a:cxnLst/>
          <a:rect l="0" t="0" r="0" b="0"/>
          <a:pathLst>
            <a:path>
              <a:moveTo>
                <a:pt x="392788" y="996274"/>
              </a:moveTo>
              <a:arcTo wR="2273737" hR="2273737" stAng="12850963" swAng="976506"/>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71D0C7-2B34-454A-A480-70A9637FDC58}">
      <dsp:nvSpPr>
        <dsp:cNvPr id="0" name=""/>
        <dsp:cNvSpPr/>
      </dsp:nvSpPr>
      <dsp:spPr>
        <a:xfrm>
          <a:off x="2571" y="703300"/>
          <a:ext cx="2507456" cy="83269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es-ES" sz="2300" kern="1200" dirty="0" smtClean="0"/>
            <a:t>Tasa bruta de Natalidad (TBN)</a:t>
          </a:r>
          <a:endParaRPr lang="es-ES" sz="2300" kern="1200" dirty="0"/>
        </a:p>
      </dsp:txBody>
      <dsp:txXfrm>
        <a:off x="2571" y="703300"/>
        <a:ext cx="2507456" cy="832691"/>
      </dsp:txXfrm>
    </dsp:sp>
    <dsp:sp modelId="{A0C4ECC5-0D15-4FFD-8712-5AA78BA39424}">
      <dsp:nvSpPr>
        <dsp:cNvPr id="0" name=""/>
        <dsp:cNvSpPr/>
      </dsp:nvSpPr>
      <dsp:spPr>
        <a:xfrm>
          <a:off x="2571" y="1535991"/>
          <a:ext cx="2507456" cy="228667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s-ES" sz="2300" kern="1200" dirty="0" smtClean="0"/>
            <a:t>Número de personas nacidas con respecto a la población total</a:t>
          </a:r>
          <a:endParaRPr lang="es-ES" sz="2300" kern="1200" dirty="0"/>
        </a:p>
      </dsp:txBody>
      <dsp:txXfrm>
        <a:off x="2571" y="1535991"/>
        <a:ext cx="2507456" cy="2286670"/>
      </dsp:txXfrm>
    </dsp:sp>
    <dsp:sp modelId="{2671D623-A0C3-4577-B45D-69DA37A87CFD}">
      <dsp:nvSpPr>
        <dsp:cNvPr id="0" name=""/>
        <dsp:cNvSpPr/>
      </dsp:nvSpPr>
      <dsp:spPr>
        <a:xfrm>
          <a:off x="2861071" y="703300"/>
          <a:ext cx="2507456" cy="83269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es-ES" sz="2300" kern="1200" dirty="0" smtClean="0"/>
            <a:t>Tasa bruta de mortalidad (TBM)</a:t>
          </a:r>
          <a:endParaRPr lang="es-ES" sz="2300" kern="1200" dirty="0"/>
        </a:p>
      </dsp:txBody>
      <dsp:txXfrm>
        <a:off x="2861071" y="703300"/>
        <a:ext cx="2507456" cy="832691"/>
      </dsp:txXfrm>
    </dsp:sp>
    <dsp:sp modelId="{F4EAA092-091A-4AEB-BEE2-4A511625C505}">
      <dsp:nvSpPr>
        <dsp:cNvPr id="0" name=""/>
        <dsp:cNvSpPr/>
      </dsp:nvSpPr>
      <dsp:spPr>
        <a:xfrm>
          <a:off x="2861071" y="1535991"/>
          <a:ext cx="2507456" cy="228667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s-ES" sz="2300" kern="1200" dirty="0" smtClean="0"/>
            <a:t>Número de personas fallecidas con respecto a la población total</a:t>
          </a:r>
          <a:endParaRPr lang="es-ES" sz="2300" kern="1200" dirty="0"/>
        </a:p>
      </dsp:txBody>
      <dsp:txXfrm>
        <a:off x="2861071" y="1535991"/>
        <a:ext cx="2507456" cy="2286670"/>
      </dsp:txXfrm>
    </dsp:sp>
    <dsp:sp modelId="{2C09954D-FAA9-45C2-9C18-61030A5D8AE4}">
      <dsp:nvSpPr>
        <dsp:cNvPr id="0" name=""/>
        <dsp:cNvSpPr/>
      </dsp:nvSpPr>
      <dsp:spPr>
        <a:xfrm>
          <a:off x="5719571" y="703300"/>
          <a:ext cx="2507456" cy="83269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es-ES" sz="2300" kern="1200" dirty="0" smtClean="0"/>
            <a:t>Esperanza de vida</a:t>
          </a:r>
          <a:endParaRPr lang="es-ES" sz="2300" kern="1200" dirty="0"/>
        </a:p>
      </dsp:txBody>
      <dsp:txXfrm>
        <a:off x="5719571" y="703300"/>
        <a:ext cx="2507456" cy="832691"/>
      </dsp:txXfrm>
    </dsp:sp>
    <dsp:sp modelId="{A41A9676-6D9D-4B4A-9D4F-94050F419B08}">
      <dsp:nvSpPr>
        <dsp:cNvPr id="0" name=""/>
        <dsp:cNvSpPr/>
      </dsp:nvSpPr>
      <dsp:spPr>
        <a:xfrm>
          <a:off x="5719571" y="1535991"/>
          <a:ext cx="2507456" cy="228667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s-ES" sz="2300" kern="1200" dirty="0" smtClean="0"/>
            <a:t>Tiempo que permanecerán vivas las personas recién nacidas. (69 H, 76 M)</a:t>
          </a:r>
          <a:endParaRPr lang="es-ES" sz="2300" kern="1200" dirty="0"/>
        </a:p>
      </dsp:txBody>
      <dsp:txXfrm>
        <a:off x="5719571" y="1535991"/>
        <a:ext cx="2507456" cy="228667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B8609-F92F-47B1-AF16-04C178AB6777}">
      <dsp:nvSpPr>
        <dsp:cNvPr id="0" name=""/>
        <dsp:cNvSpPr/>
      </dsp:nvSpPr>
      <dsp:spPr>
        <a:xfrm>
          <a:off x="7785" y="1960312"/>
          <a:ext cx="2161586" cy="10807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ES" sz="2800" b="1" kern="1200" dirty="0" smtClean="0"/>
            <a:t>CRECIMIENTO MIGRATORIO</a:t>
          </a:r>
          <a:endParaRPr lang="es-ES" sz="2800" b="1" kern="1200" dirty="0"/>
        </a:p>
      </dsp:txBody>
      <dsp:txXfrm>
        <a:off x="39440" y="1991967"/>
        <a:ext cx="2098276" cy="1017483"/>
      </dsp:txXfrm>
    </dsp:sp>
    <dsp:sp modelId="{BC59E866-2585-4EEA-A649-DB78BEDB853B}">
      <dsp:nvSpPr>
        <dsp:cNvPr id="0" name=""/>
        <dsp:cNvSpPr/>
      </dsp:nvSpPr>
      <dsp:spPr>
        <a:xfrm rot="17614565">
          <a:off x="1681471" y="1736010"/>
          <a:ext cx="1626243" cy="38897"/>
        </a:xfrm>
        <a:custGeom>
          <a:avLst/>
          <a:gdLst/>
          <a:ahLst/>
          <a:cxnLst/>
          <a:rect l="0" t="0" r="0" b="0"/>
          <a:pathLst>
            <a:path>
              <a:moveTo>
                <a:pt x="0" y="19448"/>
              </a:moveTo>
              <a:lnTo>
                <a:pt x="1626243" y="19448"/>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2453937" y="1714803"/>
        <a:ext cx="81312" cy="81312"/>
      </dsp:txXfrm>
    </dsp:sp>
    <dsp:sp modelId="{DDCA74A1-D5C6-434A-8275-ECC0AA8D03BA}">
      <dsp:nvSpPr>
        <dsp:cNvPr id="0" name=""/>
        <dsp:cNvSpPr/>
      </dsp:nvSpPr>
      <dsp:spPr>
        <a:xfrm>
          <a:off x="2819814" y="82682"/>
          <a:ext cx="2161586" cy="185505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ES" sz="2800" b="1" kern="1200" dirty="0" smtClean="0"/>
            <a:t>Tasa bruta de inmigración (TBI)</a:t>
          </a:r>
          <a:endParaRPr lang="es-ES" sz="2800" b="1" kern="1200" dirty="0"/>
        </a:p>
      </dsp:txBody>
      <dsp:txXfrm>
        <a:off x="2874147" y="137015"/>
        <a:ext cx="2052920" cy="1746386"/>
      </dsp:txXfrm>
    </dsp:sp>
    <dsp:sp modelId="{3FA0DBD9-5D4A-4762-ABE1-6AF36CC3F646}">
      <dsp:nvSpPr>
        <dsp:cNvPr id="0" name=""/>
        <dsp:cNvSpPr/>
      </dsp:nvSpPr>
      <dsp:spPr>
        <a:xfrm rot="20997006">
          <a:off x="4973019" y="895425"/>
          <a:ext cx="1092630" cy="38897"/>
        </a:xfrm>
        <a:custGeom>
          <a:avLst/>
          <a:gdLst/>
          <a:ahLst/>
          <a:cxnLst/>
          <a:rect l="0" t="0" r="0" b="0"/>
          <a:pathLst>
            <a:path>
              <a:moveTo>
                <a:pt x="0" y="19448"/>
              </a:moveTo>
              <a:lnTo>
                <a:pt x="1092630" y="19448"/>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5492018" y="887558"/>
        <a:ext cx="54631" cy="54631"/>
      </dsp:txXfrm>
    </dsp:sp>
    <dsp:sp modelId="{8A3D6341-0F07-4AEC-9A66-94487A03C243}">
      <dsp:nvSpPr>
        <dsp:cNvPr id="0" name=""/>
        <dsp:cNvSpPr/>
      </dsp:nvSpPr>
      <dsp:spPr>
        <a:xfrm>
          <a:off x="6057266" y="0"/>
          <a:ext cx="2161586" cy="163907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kern="1200" dirty="0" smtClean="0">
              <a:solidFill>
                <a:schemeClr val="tx1"/>
              </a:solidFill>
            </a:rPr>
            <a:t>Número de personas que</a:t>
          </a:r>
          <a:r>
            <a:rPr lang="es-ES" sz="1700" u="sng" kern="1200" dirty="0" smtClean="0">
              <a:solidFill>
                <a:schemeClr val="tx1"/>
              </a:solidFill>
            </a:rPr>
            <a:t> llegan</a:t>
          </a:r>
          <a:r>
            <a:rPr lang="es-ES" sz="1700" kern="1200" dirty="0" smtClean="0">
              <a:solidFill>
                <a:schemeClr val="tx1"/>
              </a:solidFill>
            </a:rPr>
            <a:t>, respecto a la población media total</a:t>
          </a:r>
          <a:endParaRPr lang="es-ES" sz="1700" kern="1200" dirty="0">
            <a:solidFill>
              <a:schemeClr val="tx1"/>
            </a:solidFill>
          </a:endParaRPr>
        </a:p>
      </dsp:txBody>
      <dsp:txXfrm>
        <a:off x="6105273" y="48007"/>
        <a:ext cx="2065572" cy="1543063"/>
      </dsp:txXfrm>
    </dsp:sp>
    <dsp:sp modelId="{8DBD3B10-7E93-4610-8103-FFB05226EBC0}">
      <dsp:nvSpPr>
        <dsp:cNvPr id="0" name=""/>
        <dsp:cNvSpPr/>
      </dsp:nvSpPr>
      <dsp:spPr>
        <a:xfrm rot="2963661">
          <a:off x="1937453" y="2985553"/>
          <a:ext cx="1328472" cy="38897"/>
        </a:xfrm>
        <a:custGeom>
          <a:avLst/>
          <a:gdLst/>
          <a:ahLst/>
          <a:cxnLst/>
          <a:rect l="0" t="0" r="0" b="0"/>
          <a:pathLst>
            <a:path>
              <a:moveTo>
                <a:pt x="0" y="19448"/>
              </a:moveTo>
              <a:lnTo>
                <a:pt x="1328472" y="19448"/>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2568477" y="2971790"/>
        <a:ext cx="66423" cy="66423"/>
      </dsp:txXfrm>
    </dsp:sp>
    <dsp:sp modelId="{EE985EB9-05D5-4B28-9C41-4FC54474A7EF}">
      <dsp:nvSpPr>
        <dsp:cNvPr id="0" name=""/>
        <dsp:cNvSpPr/>
      </dsp:nvSpPr>
      <dsp:spPr>
        <a:xfrm>
          <a:off x="3034006" y="2448323"/>
          <a:ext cx="2161586" cy="212194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ES" sz="2800" b="1" kern="1200" dirty="0" smtClean="0"/>
            <a:t>Tasa Bruta de Emigración (TBE)</a:t>
          </a:r>
          <a:endParaRPr lang="es-ES" sz="2800" b="1" kern="1200" dirty="0"/>
        </a:p>
      </dsp:txBody>
      <dsp:txXfrm>
        <a:off x="3096156" y="2510473"/>
        <a:ext cx="2037286" cy="1997643"/>
      </dsp:txXfrm>
    </dsp:sp>
    <dsp:sp modelId="{67FD956D-9176-4EF9-A531-CBBA1342DCD2}">
      <dsp:nvSpPr>
        <dsp:cNvPr id="0" name=""/>
        <dsp:cNvSpPr/>
      </dsp:nvSpPr>
      <dsp:spPr>
        <a:xfrm>
          <a:off x="5195593" y="3489846"/>
          <a:ext cx="864634" cy="38897"/>
        </a:xfrm>
        <a:custGeom>
          <a:avLst/>
          <a:gdLst/>
          <a:ahLst/>
          <a:cxnLst/>
          <a:rect l="0" t="0" r="0" b="0"/>
          <a:pathLst>
            <a:path>
              <a:moveTo>
                <a:pt x="0" y="19448"/>
              </a:moveTo>
              <a:lnTo>
                <a:pt x="864634" y="19448"/>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5606294" y="3487679"/>
        <a:ext cx="43231" cy="43231"/>
      </dsp:txXfrm>
    </dsp:sp>
    <dsp:sp modelId="{9997DCBA-26B4-47D9-A9F9-017B7455F117}">
      <dsp:nvSpPr>
        <dsp:cNvPr id="0" name=""/>
        <dsp:cNvSpPr/>
      </dsp:nvSpPr>
      <dsp:spPr>
        <a:xfrm>
          <a:off x="6060228" y="2462681"/>
          <a:ext cx="2161586" cy="209322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kern="1200" dirty="0" smtClean="0">
              <a:solidFill>
                <a:schemeClr val="tx1"/>
              </a:solidFill>
            </a:rPr>
            <a:t>Número de personas que</a:t>
          </a:r>
          <a:r>
            <a:rPr lang="es-ES" sz="1700" u="sng" kern="1200" dirty="0" smtClean="0">
              <a:solidFill>
                <a:schemeClr val="tx1"/>
              </a:solidFill>
            </a:rPr>
            <a:t> salen</a:t>
          </a:r>
          <a:r>
            <a:rPr lang="es-ES" sz="1700" kern="1200" dirty="0" smtClean="0">
              <a:solidFill>
                <a:schemeClr val="tx1"/>
              </a:solidFill>
            </a:rPr>
            <a:t>, respecto a la población media total</a:t>
          </a:r>
          <a:endParaRPr lang="es-ES" sz="1700" kern="1200" dirty="0">
            <a:solidFill>
              <a:schemeClr val="tx1"/>
            </a:solidFill>
          </a:endParaRPr>
        </a:p>
      </dsp:txBody>
      <dsp:txXfrm>
        <a:off x="6121536" y="2523989"/>
        <a:ext cx="2038970" cy="197061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4DF88A-B32D-4490-8718-F8DD5A6AE670}">
      <dsp:nvSpPr>
        <dsp:cNvPr id="0" name=""/>
        <dsp:cNvSpPr/>
      </dsp:nvSpPr>
      <dsp:spPr>
        <a:xfrm>
          <a:off x="479" y="1267950"/>
          <a:ext cx="2177486" cy="2177486"/>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 sz="2000" b="1" kern="1200" dirty="0" smtClean="0"/>
            <a:t>CRECIMIENTO NATURAL</a:t>
          </a:r>
          <a:endParaRPr lang="es-ES" sz="2000" b="1" kern="1200" dirty="0"/>
        </a:p>
      </dsp:txBody>
      <dsp:txXfrm>
        <a:off x="319364" y="1586835"/>
        <a:ext cx="1539716" cy="1539716"/>
      </dsp:txXfrm>
    </dsp:sp>
    <dsp:sp modelId="{C38B87DB-E258-473B-BBF6-0F5B6059FE7F}">
      <dsp:nvSpPr>
        <dsp:cNvPr id="0" name=""/>
        <dsp:cNvSpPr/>
      </dsp:nvSpPr>
      <dsp:spPr>
        <a:xfrm>
          <a:off x="2354777" y="1725222"/>
          <a:ext cx="707740" cy="1262941"/>
        </a:xfrm>
        <a:prstGeom prst="mathPlus">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s-ES" sz="2000" b="1" kern="1200"/>
        </a:p>
      </dsp:txBody>
      <dsp:txXfrm>
        <a:off x="2448588" y="2273462"/>
        <a:ext cx="520118" cy="166461"/>
      </dsp:txXfrm>
    </dsp:sp>
    <dsp:sp modelId="{FB425A5D-8C10-4220-9C21-5FF1CFE9047A}">
      <dsp:nvSpPr>
        <dsp:cNvPr id="0" name=""/>
        <dsp:cNvSpPr/>
      </dsp:nvSpPr>
      <dsp:spPr>
        <a:xfrm>
          <a:off x="3239328" y="1267950"/>
          <a:ext cx="2177486" cy="2177486"/>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 sz="2000" b="1" kern="1200" dirty="0" smtClean="0"/>
            <a:t>CRECIMIENTO MIGRATORIO</a:t>
          </a:r>
          <a:endParaRPr lang="es-ES" sz="2000" b="1" kern="1200" dirty="0"/>
        </a:p>
      </dsp:txBody>
      <dsp:txXfrm>
        <a:off x="3558213" y="1586835"/>
        <a:ext cx="1539716" cy="1539716"/>
      </dsp:txXfrm>
    </dsp:sp>
    <dsp:sp modelId="{1F9DEC6D-42A2-44EF-AB2F-355347682F38}">
      <dsp:nvSpPr>
        <dsp:cNvPr id="0" name=""/>
        <dsp:cNvSpPr/>
      </dsp:nvSpPr>
      <dsp:spPr>
        <a:xfrm>
          <a:off x="5593626" y="1725222"/>
          <a:ext cx="657929" cy="1262941"/>
        </a:xfrm>
        <a:prstGeom prst="mathEqual">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s-ES" sz="2000" b="1" kern="1200"/>
        </a:p>
      </dsp:txBody>
      <dsp:txXfrm>
        <a:off x="5680834" y="1985388"/>
        <a:ext cx="483513" cy="742609"/>
      </dsp:txXfrm>
    </dsp:sp>
    <dsp:sp modelId="{5BB2E125-934F-4594-911E-84C1DACFF511}">
      <dsp:nvSpPr>
        <dsp:cNvPr id="0" name=""/>
        <dsp:cNvSpPr/>
      </dsp:nvSpPr>
      <dsp:spPr>
        <a:xfrm>
          <a:off x="6428368" y="1267950"/>
          <a:ext cx="2428136" cy="2177486"/>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 sz="2000" b="1" kern="1200" dirty="0" smtClean="0"/>
            <a:t>CRECIMIENTO TOTAL</a:t>
          </a:r>
          <a:endParaRPr lang="es-ES" sz="2000" b="1" kern="1200" dirty="0"/>
        </a:p>
      </dsp:txBody>
      <dsp:txXfrm>
        <a:off x="6783960" y="1586835"/>
        <a:ext cx="1716952" cy="153971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D1C14F8-28A3-49BA-A5F7-C3EAB31A64F4}" type="datetimeFigureOut">
              <a:rPr lang="es-ES" smtClean="0"/>
              <a:t>21/03/2014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6F46255-C934-413A-ACB1-743CE96A8B9D}" type="slidenum">
              <a:rPr lang="es-ES" smtClean="0"/>
              <a:t>‹Nº›</a:t>
            </a:fld>
            <a:endParaRPr lang="es-ES"/>
          </a:p>
        </p:txBody>
      </p:sp>
    </p:spTree>
    <p:extLst>
      <p:ext uri="{BB962C8B-B14F-4D97-AF65-F5344CB8AC3E}">
        <p14:creationId xmlns:p14="http://schemas.microsoft.com/office/powerpoint/2010/main" val="210511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D1C14F8-28A3-49BA-A5F7-C3EAB31A64F4}" type="datetimeFigureOut">
              <a:rPr lang="es-ES" smtClean="0"/>
              <a:t>21/03/2014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6F46255-C934-413A-ACB1-743CE96A8B9D}" type="slidenum">
              <a:rPr lang="es-ES" smtClean="0"/>
              <a:t>‹Nº›</a:t>
            </a:fld>
            <a:endParaRPr lang="es-ES"/>
          </a:p>
        </p:txBody>
      </p:sp>
    </p:spTree>
    <p:extLst>
      <p:ext uri="{BB962C8B-B14F-4D97-AF65-F5344CB8AC3E}">
        <p14:creationId xmlns:p14="http://schemas.microsoft.com/office/powerpoint/2010/main" val="2865163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D1C14F8-28A3-49BA-A5F7-C3EAB31A64F4}" type="datetimeFigureOut">
              <a:rPr lang="es-ES" smtClean="0"/>
              <a:t>21/03/2014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6F46255-C934-413A-ACB1-743CE96A8B9D}" type="slidenum">
              <a:rPr lang="es-ES" smtClean="0"/>
              <a:t>‹Nº›</a:t>
            </a:fld>
            <a:endParaRPr lang="es-ES"/>
          </a:p>
        </p:txBody>
      </p:sp>
    </p:spTree>
    <p:extLst>
      <p:ext uri="{BB962C8B-B14F-4D97-AF65-F5344CB8AC3E}">
        <p14:creationId xmlns:p14="http://schemas.microsoft.com/office/powerpoint/2010/main" val="424010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D1C14F8-28A3-49BA-A5F7-C3EAB31A64F4}" type="datetimeFigureOut">
              <a:rPr lang="es-ES" smtClean="0"/>
              <a:t>21/03/2014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6F46255-C934-413A-ACB1-743CE96A8B9D}" type="slidenum">
              <a:rPr lang="es-ES" smtClean="0"/>
              <a:t>‹Nº›</a:t>
            </a:fld>
            <a:endParaRPr lang="es-ES"/>
          </a:p>
        </p:txBody>
      </p:sp>
    </p:spTree>
    <p:extLst>
      <p:ext uri="{BB962C8B-B14F-4D97-AF65-F5344CB8AC3E}">
        <p14:creationId xmlns:p14="http://schemas.microsoft.com/office/powerpoint/2010/main" val="1892216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D1C14F8-28A3-49BA-A5F7-C3EAB31A64F4}" type="datetimeFigureOut">
              <a:rPr lang="es-ES" smtClean="0"/>
              <a:t>21/03/2014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6F46255-C934-413A-ACB1-743CE96A8B9D}" type="slidenum">
              <a:rPr lang="es-ES" smtClean="0"/>
              <a:t>‹Nº›</a:t>
            </a:fld>
            <a:endParaRPr lang="es-ES"/>
          </a:p>
        </p:txBody>
      </p:sp>
    </p:spTree>
    <p:extLst>
      <p:ext uri="{BB962C8B-B14F-4D97-AF65-F5344CB8AC3E}">
        <p14:creationId xmlns:p14="http://schemas.microsoft.com/office/powerpoint/2010/main" val="3394167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D1C14F8-28A3-49BA-A5F7-C3EAB31A64F4}" type="datetimeFigureOut">
              <a:rPr lang="es-ES" smtClean="0"/>
              <a:t>21/03/2014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6F46255-C934-413A-ACB1-743CE96A8B9D}" type="slidenum">
              <a:rPr lang="es-ES" smtClean="0"/>
              <a:t>‹Nº›</a:t>
            </a:fld>
            <a:endParaRPr lang="es-ES"/>
          </a:p>
        </p:txBody>
      </p:sp>
    </p:spTree>
    <p:extLst>
      <p:ext uri="{BB962C8B-B14F-4D97-AF65-F5344CB8AC3E}">
        <p14:creationId xmlns:p14="http://schemas.microsoft.com/office/powerpoint/2010/main" val="3402302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D1C14F8-28A3-49BA-A5F7-C3EAB31A64F4}" type="datetimeFigureOut">
              <a:rPr lang="es-ES" smtClean="0"/>
              <a:t>21/03/2014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06F46255-C934-413A-ACB1-743CE96A8B9D}" type="slidenum">
              <a:rPr lang="es-ES" smtClean="0"/>
              <a:t>‹Nº›</a:t>
            </a:fld>
            <a:endParaRPr lang="es-ES"/>
          </a:p>
        </p:txBody>
      </p:sp>
    </p:spTree>
    <p:extLst>
      <p:ext uri="{BB962C8B-B14F-4D97-AF65-F5344CB8AC3E}">
        <p14:creationId xmlns:p14="http://schemas.microsoft.com/office/powerpoint/2010/main" val="456531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D1C14F8-28A3-49BA-A5F7-C3EAB31A64F4}" type="datetimeFigureOut">
              <a:rPr lang="es-ES" smtClean="0"/>
              <a:t>21/03/2014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6F46255-C934-413A-ACB1-743CE96A8B9D}" type="slidenum">
              <a:rPr lang="es-ES" smtClean="0"/>
              <a:t>‹Nº›</a:t>
            </a:fld>
            <a:endParaRPr lang="es-ES"/>
          </a:p>
        </p:txBody>
      </p:sp>
    </p:spTree>
    <p:extLst>
      <p:ext uri="{BB962C8B-B14F-4D97-AF65-F5344CB8AC3E}">
        <p14:creationId xmlns:p14="http://schemas.microsoft.com/office/powerpoint/2010/main" val="4028900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D1C14F8-28A3-49BA-A5F7-C3EAB31A64F4}" type="datetimeFigureOut">
              <a:rPr lang="es-ES" smtClean="0"/>
              <a:t>21/03/2014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6F46255-C934-413A-ACB1-743CE96A8B9D}" type="slidenum">
              <a:rPr lang="es-ES" smtClean="0"/>
              <a:t>‹Nº›</a:t>
            </a:fld>
            <a:endParaRPr lang="es-ES"/>
          </a:p>
        </p:txBody>
      </p:sp>
    </p:spTree>
    <p:extLst>
      <p:ext uri="{BB962C8B-B14F-4D97-AF65-F5344CB8AC3E}">
        <p14:creationId xmlns:p14="http://schemas.microsoft.com/office/powerpoint/2010/main" val="47428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D1C14F8-28A3-49BA-A5F7-C3EAB31A64F4}" type="datetimeFigureOut">
              <a:rPr lang="es-ES" smtClean="0"/>
              <a:t>21/03/2014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6F46255-C934-413A-ACB1-743CE96A8B9D}" type="slidenum">
              <a:rPr lang="es-ES" smtClean="0"/>
              <a:t>‹Nº›</a:t>
            </a:fld>
            <a:endParaRPr lang="es-ES"/>
          </a:p>
        </p:txBody>
      </p:sp>
    </p:spTree>
    <p:extLst>
      <p:ext uri="{BB962C8B-B14F-4D97-AF65-F5344CB8AC3E}">
        <p14:creationId xmlns:p14="http://schemas.microsoft.com/office/powerpoint/2010/main" val="606806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D1C14F8-28A3-49BA-A5F7-C3EAB31A64F4}" type="datetimeFigureOut">
              <a:rPr lang="es-ES" smtClean="0"/>
              <a:t>21/03/2014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6F46255-C934-413A-ACB1-743CE96A8B9D}" type="slidenum">
              <a:rPr lang="es-ES" smtClean="0"/>
              <a:t>‹Nº›</a:t>
            </a:fld>
            <a:endParaRPr lang="es-ES"/>
          </a:p>
        </p:txBody>
      </p:sp>
    </p:spTree>
    <p:extLst>
      <p:ext uri="{BB962C8B-B14F-4D97-AF65-F5344CB8AC3E}">
        <p14:creationId xmlns:p14="http://schemas.microsoft.com/office/powerpoint/2010/main" val="554825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1C14F8-28A3-49BA-A5F7-C3EAB31A64F4}" type="datetimeFigureOut">
              <a:rPr lang="es-ES" smtClean="0"/>
              <a:t>21/03/2014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46255-C934-413A-ACB1-743CE96A8B9D}" type="slidenum">
              <a:rPr lang="es-ES" smtClean="0"/>
              <a:t>‹Nº›</a:t>
            </a:fld>
            <a:endParaRPr lang="es-ES"/>
          </a:p>
        </p:txBody>
      </p:sp>
    </p:spTree>
    <p:extLst>
      <p:ext uri="{BB962C8B-B14F-4D97-AF65-F5344CB8AC3E}">
        <p14:creationId xmlns:p14="http://schemas.microsoft.com/office/powerpoint/2010/main" val="2026826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548680"/>
            <a:ext cx="7772400" cy="1107554"/>
          </a:xfrm>
        </p:spPr>
        <p:txBody>
          <a:bodyPr/>
          <a:lstStyle/>
          <a:p>
            <a:r>
              <a:rPr lang="es-ES" b="1" dirty="0" smtClean="0"/>
              <a:t>CRECIMIENTO DEMOGRÁFICO</a:t>
            </a:r>
            <a:endParaRPr lang="es-ES" b="1" dirty="0"/>
          </a:p>
        </p:txBody>
      </p:sp>
      <p:sp>
        <p:nvSpPr>
          <p:cNvPr id="3" name="2 Subtítulo"/>
          <p:cNvSpPr>
            <a:spLocks noGrp="1"/>
          </p:cNvSpPr>
          <p:nvPr>
            <p:ph type="subTitle" idx="1"/>
          </p:nvPr>
        </p:nvSpPr>
        <p:spPr>
          <a:xfrm>
            <a:off x="467544" y="1844824"/>
            <a:ext cx="8280920" cy="3793976"/>
          </a:xfrm>
        </p:spPr>
        <p:txBody>
          <a:bodyPr>
            <a:normAutofit fontScale="92500"/>
          </a:bodyPr>
          <a:lstStyle/>
          <a:p>
            <a:r>
              <a:rPr lang="es-ES" dirty="0" smtClean="0"/>
              <a:t>Es necesario estudiar la población y  saber cuántas personas tiene un país o una sociedad, pues de ello dependen asuntos como cantidad de alimento, tamaño del mercado nacional, grado de división del trabajo, el tamaño del gobierno, los costos de los servicios básicos como salud, educación, el costo de los impuestos, la creación y mantenimiento del ejército.</a:t>
            </a:r>
            <a:endParaRPr lang="es-ES" dirty="0"/>
          </a:p>
        </p:txBody>
      </p:sp>
    </p:spTree>
    <p:extLst>
      <p:ext uri="{BB962C8B-B14F-4D97-AF65-F5344CB8AC3E}">
        <p14:creationId xmlns:p14="http://schemas.microsoft.com/office/powerpoint/2010/main" val="464726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mage.slidesharecdn.com/indicadores-poblacionales-1227852369493331-8/95/slide-13-728.jpg?cb=12837833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6" y="0"/>
            <a:ext cx="9135794" cy="6851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592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image.slidesharecdn.com/indicadores-poblacionales-1227852369493331-8/95/slide-14-728.jpg?cb=12837833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25" y="-17512"/>
            <a:ext cx="9167348" cy="6875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0596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image.slidesharecdn.com/indicadores-poblacionales-1227852369493331-8/95/slide-15-728.jpg?cb=12837833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82" y="0"/>
            <a:ext cx="9163681" cy="6872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6368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404664"/>
            <a:ext cx="7772400" cy="1470025"/>
          </a:xfrm>
        </p:spPr>
        <p:txBody>
          <a:bodyPr/>
          <a:lstStyle/>
          <a:p>
            <a:r>
              <a:rPr lang="es-ES" dirty="0" smtClean="0"/>
              <a:t>MIGRACIONES</a:t>
            </a:r>
            <a:endParaRPr lang="es-ES" dirty="0"/>
          </a:p>
        </p:txBody>
      </p:sp>
      <p:sp>
        <p:nvSpPr>
          <p:cNvPr id="3" name="2 Subtítulo"/>
          <p:cNvSpPr>
            <a:spLocks noGrp="1"/>
          </p:cNvSpPr>
          <p:nvPr>
            <p:ph type="subTitle" idx="1"/>
          </p:nvPr>
        </p:nvSpPr>
        <p:spPr>
          <a:xfrm>
            <a:off x="1371600" y="2276872"/>
            <a:ext cx="6400800" cy="3361928"/>
          </a:xfrm>
        </p:spPr>
        <p:txBody>
          <a:bodyPr>
            <a:noAutofit/>
          </a:bodyPr>
          <a:lstStyle/>
          <a:p>
            <a:r>
              <a:rPr lang="es-ES" sz="4400" dirty="0" smtClean="0"/>
              <a:t>Las personas se desplazan en el espacio y viajan. Cuando el traslado es permanente se considera una migración</a:t>
            </a:r>
            <a:endParaRPr lang="es-ES" sz="4400" dirty="0"/>
          </a:p>
        </p:txBody>
      </p:sp>
    </p:spTree>
    <p:extLst>
      <p:ext uri="{BB962C8B-B14F-4D97-AF65-F5344CB8AC3E}">
        <p14:creationId xmlns:p14="http://schemas.microsoft.com/office/powerpoint/2010/main" val="1134485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CRECIMIENTO MIGRATORIO</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812382261"/>
              </p:ext>
            </p:extLst>
          </p:nvPr>
        </p:nvGraphicFramePr>
        <p:xfrm>
          <a:off x="457200" y="1124744"/>
          <a:ext cx="8229600" cy="5001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9842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3 Rectángulo"/>
              <p:cNvSpPr/>
              <p:nvPr/>
            </p:nvSpPr>
            <p:spPr>
              <a:xfrm>
                <a:off x="644740" y="1556792"/>
                <a:ext cx="7776864" cy="985013"/>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
                        <a:rPr lang="es-ES" sz="2800" i="1"/>
                        <m:t>𝑇𝐵𝐼</m:t>
                      </m:r>
                      <m:r>
                        <a:rPr lang="es-ES" sz="2800" i="1"/>
                        <m:t>=</m:t>
                      </m:r>
                      <m:f>
                        <m:fPr>
                          <m:ctrlPr>
                            <a:rPr lang="es-ES" sz="2800" i="1"/>
                          </m:ctrlPr>
                        </m:fPr>
                        <m:num>
                          <m:r>
                            <a:rPr lang="es-ES" sz="2800" i="1"/>
                            <m:t>𝑁</m:t>
                          </m:r>
                          <m:r>
                            <a:rPr lang="es-ES" sz="2800" i="1"/>
                            <m:t>ú</m:t>
                          </m:r>
                          <m:r>
                            <a:rPr lang="es-ES" sz="2800" i="1"/>
                            <m:t>𝑚𝑒𝑟𝑜</m:t>
                          </m:r>
                          <m:r>
                            <a:rPr lang="es-ES" sz="2800" i="1"/>
                            <m:t> </m:t>
                          </m:r>
                          <m:r>
                            <a:rPr lang="es-ES" sz="2800" i="1"/>
                            <m:t>𝑑𝑒</m:t>
                          </m:r>
                          <m:r>
                            <a:rPr lang="es-ES" sz="2800" i="1"/>
                            <m:t> </m:t>
                          </m:r>
                          <m:r>
                            <a:rPr lang="es-ES" sz="2800" i="1"/>
                            <m:t>𝑖𝑛𝑚𝑖𝑔𝑟𝑎𝑛𝑡𝑒𝑠</m:t>
                          </m:r>
                        </m:num>
                        <m:den>
                          <m:r>
                            <a:rPr lang="es-ES" sz="2800" i="1"/>
                            <m:t>𝑃𝑟𝑜𝑚𝑒𝑑𝑖𝑜</m:t>
                          </m:r>
                          <m:r>
                            <a:rPr lang="es-ES" sz="2800" i="1"/>
                            <m:t> </m:t>
                          </m:r>
                          <m:r>
                            <a:rPr lang="es-ES" sz="2800" i="1"/>
                            <m:t>𝑑𝑒</m:t>
                          </m:r>
                          <m:r>
                            <a:rPr lang="es-ES" sz="2800" i="1"/>
                            <m:t> </m:t>
                          </m:r>
                          <m:r>
                            <a:rPr lang="es-ES" sz="2800" i="1"/>
                            <m:t>𝑙𝑎</m:t>
                          </m:r>
                          <m:r>
                            <a:rPr lang="es-ES" sz="2800" i="1"/>
                            <m:t> </m:t>
                          </m:r>
                          <m:r>
                            <a:rPr lang="es-ES" sz="2800" i="1"/>
                            <m:t>𝑝𝑜𝑏𝑙𝑎𝑐𝑖</m:t>
                          </m:r>
                          <m:r>
                            <a:rPr lang="es-ES" sz="2800" i="1"/>
                            <m:t>ó</m:t>
                          </m:r>
                          <m:r>
                            <a:rPr lang="es-ES" sz="2800" i="1"/>
                            <m:t>𝑛</m:t>
                          </m:r>
                          <m:r>
                            <a:rPr lang="es-ES" sz="2800" i="1"/>
                            <m:t> </m:t>
                          </m:r>
                          <m:r>
                            <a:rPr lang="es-ES" sz="2800" i="1"/>
                            <m:t>𝑡𝑜𝑡𝑎𝑙</m:t>
                          </m:r>
                        </m:den>
                      </m:f>
                      <m:r>
                        <a:rPr lang="es-ES" sz="2800" i="1"/>
                        <m:t>×1000</m:t>
                      </m:r>
                    </m:oMath>
                  </m:oMathPara>
                </a14:m>
                <a:endParaRPr lang="es-ES" sz="2800" dirty="0"/>
              </a:p>
            </p:txBody>
          </p:sp>
        </mc:Choice>
        <mc:Fallback>
          <p:sp>
            <p:nvSpPr>
              <p:cNvPr id="4" name="3 Rectángulo"/>
              <p:cNvSpPr>
                <a:spLocks noRot="1" noChangeAspect="1" noMove="1" noResize="1" noEditPoints="1" noAdjustHandles="1" noChangeArrowheads="1" noChangeShapeType="1" noTextEdit="1"/>
              </p:cNvSpPr>
              <p:nvPr/>
            </p:nvSpPr>
            <p:spPr>
              <a:xfrm>
                <a:off x="644740" y="1556792"/>
                <a:ext cx="7776864" cy="985013"/>
              </a:xfrm>
              <a:prstGeom prst="rect">
                <a:avLst/>
              </a:prstGeom>
              <a:blipFill rotWithShape="1">
                <a:blip r:embed="rId2"/>
                <a:stretch>
                  <a:fillRect/>
                </a:stretch>
              </a:blipFill>
            </p:spPr>
            <p:txBody>
              <a:bodyPr/>
              <a:lstStyle/>
              <a:p>
                <a:r>
                  <a:rPr lang="es-ES">
                    <a:noFill/>
                  </a:rPr>
                  <a:t> </a:t>
                </a:r>
              </a:p>
            </p:txBody>
          </p:sp>
        </mc:Fallback>
      </mc:AlternateContent>
      <mc:AlternateContent xmlns:mc="http://schemas.openxmlformats.org/markup-compatibility/2006">
        <mc:Choice xmlns:a14="http://schemas.microsoft.com/office/drawing/2010/main" Requires="a14">
          <p:sp>
            <p:nvSpPr>
              <p:cNvPr id="5" name="4 Rectángulo"/>
              <p:cNvSpPr/>
              <p:nvPr/>
            </p:nvSpPr>
            <p:spPr>
              <a:xfrm>
                <a:off x="838525" y="2924944"/>
                <a:ext cx="7776864" cy="985013"/>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
                        <a:rPr lang="es-ES" sz="2800" i="1"/>
                        <m:t>𝑇𝐵𝐸</m:t>
                      </m:r>
                      <m:r>
                        <a:rPr lang="es-ES" sz="2800" i="1"/>
                        <m:t>=</m:t>
                      </m:r>
                      <m:f>
                        <m:fPr>
                          <m:ctrlPr>
                            <a:rPr lang="es-ES" sz="2800" i="1"/>
                          </m:ctrlPr>
                        </m:fPr>
                        <m:num>
                          <m:r>
                            <a:rPr lang="es-ES" sz="2800" i="1"/>
                            <m:t>𝑁</m:t>
                          </m:r>
                          <m:r>
                            <a:rPr lang="es-ES" sz="2800" i="1"/>
                            <m:t>ú</m:t>
                          </m:r>
                          <m:r>
                            <a:rPr lang="es-ES" sz="2800" i="1"/>
                            <m:t>𝑚𝑒𝑟𝑜</m:t>
                          </m:r>
                          <m:r>
                            <a:rPr lang="es-ES" sz="2800" i="1"/>
                            <m:t> </m:t>
                          </m:r>
                          <m:r>
                            <a:rPr lang="es-ES" sz="2800" i="1"/>
                            <m:t>𝑑𝑒</m:t>
                          </m:r>
                          <m:r>
                            <a:rPr lang="es-ES" sz="2800" i="1"/>
                            <m:t> </m:t>
                          </m:r>
                          <m:r>
                            <a:rPr lang="es-ES" sz="2800" i="1"/>
                            <m:t>𝑒𝑚𝑖𝑔𝑟𝑎𝑛𝑡𝑒𝑠</m:t>
                          </m:r>
                        </m:num>
                        <m:den>
                          <m:r>
                            <a:rPr lang="es-ES" sz="2800" i="1"/>
                            <m:t>𝑃𝑟𝑜𝑚𝑒𝑑𝑖𝑜</m:t>
                          </m:r>
                          <m:r>
                            <a:rPr lang="es-ES" sz="2800" i="1"/>
                            <m:t> </m:t>
                          </m:r>
                          <m:r>
                            <a:rPr lang="es-ES" sz="2800" i="1"/>
                            <m:t>𝑑𝑒</m:t>
                          </m:r>
                          <m:r>
                            <a:rPr lang="es-ES" sz="2800" i="1"/>
                            <m:t> </m:t>
                          </m:r>
                          <m:r>
                            <a:rPr lang="es-ES" sz="2800" i="1"/>
                            <m:t>𝑙𝑎</m:t>
                          </m:r>
                          <m:r>
                            <a:rPr lang="es-ES" sz="2800" i="1"/>
                            <m:t> </m:t>
                          </m:r>
                          <m:r>
                            <a:rPr lang="es-ES" sz="2800" i="1"/>
                            <m:t>𝑝𝑜𝑏𝑙𝑎𝑐𝑖</m:t>
                          </m:r>
                          <m:r>
                            <a:rPr lang="es-ES" sz="2800" i="1"/>
                            <m:t>ó</m:t>
                          </m:r>
                          <m:r>
                            <a:rPr lang="es-ES" sz="2800" i="1"/>
                            <m:t>𝑛</m:t>
                          </m:r>
                          <m:r>
                            <a:rPr lang="es-ES" sz="2800" i="1"/>
                            <m:t> </m:t>
                          </m:r>
                          <m:r>
                            <a:rPr lang="es-ES" sz="2800" i="1"/>
                            <m:t>𝑡𝑜𝑡𝑎𝑙</m:t>
                          </m:r>
                        </m:den>
                      </m:f>
                      <m:r>
                        <a:rPr lang="es-ES" sz="2800" i="1"/>
                        <m:t>×1000</m:t>
                      </m:r>
                    </m:oMath>
                  </m:oMathPara>
                </a14:m>
                <a:endParaRPr lang="es-ES" sz="2800" dirty="0"/>
              </a:p>
            </p:txBody>
          </p:sp>
        </mc:Choice>
        <mc:Fallback>
          <p:sp>
            <p:nvSpPr>
              <p:cNvPr id="5" name="4 Rectángulo"/>
              <p:cNvSpPr>
                <a:spLocks noRot="1" noChangeAspect="1" noMove="1" noResize="1" noEditPoints="1" noAdjustHandles="1" noChangeArrowheads="1" noChangeShapeType="1" noTextEdit="1"/>
              </p:cNvSpPr>
              <p:nvPr/>
            </p:nvSpPr>
            <p:spPr>
              <a:xfrm>
                <a:off x="838525" y="2924944"/>
                <a:ext cx="7776864" cy="985013"/>
              </a:xfrm>
              <a:prstGeom prst="rect">
                <a:avLst/>
              </a:prstGeom>
              <a:blipFill rotWithShape="1">
                <a:blip r:embed="rId3"/>
                <a:stretch>
                  <a:fillRect/>
                </a:stretch>
              </a:blipFill>
            </p:spPr>
            <p:txBody>
              <a:bodyPr/>
              <a:lstStyle/>
              <a:p>
                <a:r>
                  <a:rPr lang="es-ES">
                    <a:noFill/>
                  </a:rPr>
                  <a:t> </a:t>
                </a:r>
              </a:p>
            </p:txBody>
          </p:sp>
        </mc:Fallback>
      </mc:AlternateContent>
      <p:sp>
        <p:nvSpPr>
          <p:cNvPr id="6" name="5 Título"/>
          <p:cNvSpPr>
            <a:spLocks noGrp="1"/>
          </p:cNvSpPr>
          <p:nvPr>
            <p:ph type="title"/>
          </p:nvPr>
        </p:nvSpPr>
        <p:spPr/>
        <p:txBody>
          <a:bodyPr/>
          <a:lstStyle/>
          <a:p>
            <a:r>
              <a:rPr lang="es-ES" dirty="0" smtClean="0"/>
              <a:t>CRECIMIENTO MIGRATORIO</a:t>
            </a:r>
            <a:endParaRPr lang="es-ES" dirty="0"/>
          </a:p>
        </p:txBody>
      </p:sp>
      <mc:AlternateContent xmlns:mc="http://schemas.openxmlformats.org/markup-compatibility/2006">
        <mc:Choice xmlns:a14="http://schemas.microsoft.com/office/drawing/2010/main" Requires="a14">
          <p:sp>
            <p:nvSpPr>
              <p:cNvPr id="7" name="6 Rectángulo"/>
              <p:cNvSpPr/>
              <p:nvPr/>
            </p:nvSpPr>
            <p:spPr>
              <a:xfrm>
                <a:off x="323528" y="4797152"/>
                <a:ext cx="8291861" cy="523220"/>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
                        <a:rPr lang="es-ES" sz="2800" b="1" i="1"/>
                        <m:t>𝑪𝑹𝑬𝑪𝑰𝑴𝑰𝑬𝑵𝑻𝑶</m:t>
                      </m:r>
                      <m:r>
                        <a:rPr lang="es-ES" sz="2800" b="1" i="1"/>
                        <m:t> </m:t>
                      </m:r>
                      <m:r>
                        <a:rPr lang="es-ES" sz="2800" b="1" i="1"/>
                        <m:t>𝑴𝑰𝑮𝑹𝑨𝑻𝑶𝑹𝑰𝑶</m:t>
                      </m:r>
                      <m:r>
                        <a:rPr lang="es-ES" sz="2800" b="1" i="1"/>
                        <m:t> </m:t>
                      </m:r>
                      <m:r>
                        <a:rPr lang="es-ES" sz="2800" b="1" i="1"/>
                        <m:t>𝑻𝑵𝑴</m:t>
                      </m:r>
                      <m:r>
                        <a:rPr lang="es-ES" sz="2800" b="1" i="1"/>
                        <m:t>=</m:t>
                      </m:r>
                      <m:r>
                        <a:rPr lang="es-ES" sz="2800" b="1" i="1"/>
                        <m:t>𝑻𝑩𝑰</m:t>
                      </m:r>
                      <m:r>
                        <a:rPr lang="es-ES" sz="2800" b="1" i="1"/>
                        <m:t>−</m:t>
                      </m:r>
                      <m:r>
                        <a:rPr lang="es-ES" sz="2800" b="1" i="1"/>
                        <m:t>𝑻𝑩𝑬</m:t>
                      </m:r>
                    </m:oMath>
                  </m:oMathPara>
                </a14:m>
                <a:endParaRPr lang="es-ES" sz="2800" b="1" dirty="0"/>
              </a:p>
            </p:txBody>
          </p:sp>
        </mc:Choice>
        <mc:Fallback>
          <p:sp>
            <p:nvSpPr>
              <p:cNvPr id="7" name="6 Rectángulo"/>
              <p:cNvSpPr>
                <a:spLocks noRot="1" noChangeAspect="1" noMove="1" noResize="1" noEditPoints="1" noAdjustHandles="1" noChangeArrowheads="1" noChangeShapeType="1" noTextEdit="1"/>
              </p:cNvSpPr>
              <p:nvPr/>
            </p:nvSpPr>
            <p:spPr>
              <a:xfrm>
                <a:off x="323528" y="4797152"/>
                <a:ext cx="8291861" cy="523220"/>
              </a:xfrm>
              <a:prstGeom prst="rect">
                <a:avLst/>
              </a:prstGeom>
              <a:blipFill rotWithShape="1">
                <a:blip r:embed="rId4"/>
                <a:stretch>
                  <a:fillRect/>
                </a:stretch>
              </a:blipFill>
            </p:spPr>
            <p:txBody>
              <a:bodyPr/>
              <a:lstStyle/>
              <a:p>
                <a:r>
                  <a:rPr lang="es-ES">
                    <a:noFill/>
                  </a:rPr>
                  <a:t> </a:t>
                </a:r>
              </a:p>
            </p:txBody>
          </p:sp>
        </mc:Fallback>
      </mc:AlternateContent>
    </p:spTree>
    <p:extLst>
      <p:ext uri="{BB962C8B-B14F-4D97-AF65-F5344CB8AC3E}">
        <p14:creationId xmlns:p14="http://schemas.microsoft.com/office/powerpoint/2010/main" val="3545087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CRECIMIENTO TOTAL DE LA POBLACIÓN</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142483016"/>
              </p:ext>
            </p:extLst>
          </p:nvPr>
        </p:nvGraphicFramePr>
        <p:xfrm>
          <a:off x="179512" y="1412776"/>
          <a:ext cx="8856984" cy="47133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3640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899592" y="404665"/>
            <a:ext cx="7772400" cy="504056"/>
          </a:xfrm>
        </p:spPr>
        <p:txBody>
          <a:bodyPr>
            <a:normAutofit fontScale="90000"/>
          </a:bodyPr>
          <a:lstStyle/>
          <a:p>
            <a:r>
              <a:rPr lang="es-ES" dirty="0" smtClean="0"/>
              <a:t>ACTIVIDAD</a:t>
            </a:r>
            <a:endParaRPr lang="es-ES" dirty="0"/>
          </a:p>
        </p:txBody>
      </p:sp>
      <p:sp>
        <p:nvSpPr>
          <p:cNvPr id="4" name="3 Subtítulo"/>
          <p:cNvSpPr>
            <a:spLocks noGrp="1"/>
          </p:cNvSpPr>
          <p:nvPr>
            <p:ph type="subTitle" idx="1"/>
          </p:nvPr>
        </p:nvSpPr>
        <p:spPr>
          <a:xfrm>
            <a:off x="899592" y="1412776"/>
            <a:ext cx="7632848" cy="4226024"/>
          </a:xfrm>
        </p:spPr>
        <p:txBody>
          <a:bodyPr>
            <a:normAutofit fontScale="62500" lnSpcReduction="20000"/>
          </a:bodyPr>
          <a:lstStyle/>
          <a:p>
            <a:r>
              <a:rPr lang="es-ES" dirty="0" smtClean="0"/>
              <a:t>Responde falso (F) o verdadero (V) y argumenta tu respuesta, según corresponda</a:t>
            </a:r>
          </a:p>
          <a:p>
            <a:pPr marL="514350" indent="-514350" algn="l">
              <a:buAutoNum type="alphaLcParenR"/>
            </a:pPr>
            <a:r>
              <a:rPr lang="es-ES" dirty="0" smtClean="0"/>
              <a:t>El crecimiento total de población puede ser negativo</a:t>
            </a:r>
          </a:p>
          <a:p>
            <a:pPr marL="514350" indent="-514350" algn="l">
              <a:buAutoNum type="alphaLcParenR"/>
            </a:pPr>
            <a:r>
              <a:rPr lang="es-ES" dirty="0" smtClean="0"/>
              <a:t>Si la tasa de emigración, es mayor a la de inmigración, la población total del territorio decrece</a:t>
            </a:r>
          </a:p>
          <a:p>
            <a:pPr marL="514350" indent="-514350" algn="l">
              <a:buAutoNum type="alphaLcParenR"/>
            </a:pPr>
            <a:r>
              <a:rPr lang="es-ES" dirty="0" smtClean="0"/>
              <a:t>Si la tasa de mortalidad es mayor a la de natalidad, el crecimiento natural disminuye</a:t>
            </a:r>
          </a:p>
          <a:p>
            <a:pPr marL="514350" indent="-514350" algn="l">
              <a:buAutoNum type="alphaLcParenR"/>
            </a:pPr>
            <a:r>
              <a:rPr lang="es-ES" dirty="0" smtClean="0"/>
              <a:t>La esperanza de vida puede considerarse como un indicador de bienestar de la población</a:t>
            </a:r>
          </a:p>
          <a:p>
            <a:pPr marL="514350" indent="-514350" algn="l">
              <a:buAutoNum type="alphaLcParenR"/>
            </a:pPr>
            <a:r>
              <a:rPr lang="es-ES" dirty="0" smtClean="0"/>
              <a:t>La demografía solo estudia las características cuantitativas de la población actual</a:t>
            </a:r>
          </a:p>
          <a:p>
            <a:pPr marL="514350" indent="-514350" algn="l">
              <a:buAutoNum type="alphaLcParenR"/>
            </a:pPr>
            <a:r>
              <a:rPr lang="es-ES" dirty="0" smtClean="0"/>
              <a:t>La demografía analiza la calidad de las relaciones y vínculos que se establecen entre las comunidades</a:t>
            </a:r>
          </a:p>
          <a:p>
            <a:pPr marL="514350" indent="-514350" algn="l">
              <a:buAutoNum type="alphaLcParenR"/>
            </a:pPr>
            <a:r>
              <a:rPr lang="es-ES" dirty="0" smtClean="0"/>
              <a:t>Los estudios de demografía, entre otros, ofrecen indicadores cuantitativos de la población</a:t>
            </a:r>
            <a:endParaRPr lang="es-ES" dirty="0"/>
          </a:p>
        </p:txBody>
      </p:sp>
    </p:spTree>
    <p:extLst>
      <p:ext uri="{BB962C8B-B14F-4D97-AF65-F5344CB8AC3E}">
        <p14:creationId xmlns:p14="http://schemas.microsoft.com/office/powerpoint/2010/main" val="2519776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0"/>
            <a:ext cx="8229600" cy="6597352"/>
          </a:xfrm>
        </p:spPr>
        <p:txBody>
          <a:bodyPr>
            <a:noAutofit/>
          </a:bodyPr>
          <a:lstStyle/>
          <a:p>
            <a:pPr marL="0" indent="0">
              <a:buNone/>
            </a:pPr>
            <a:r>
              <a:rPr lang="es-ES" sz="2400" dirty="0" smtClean="0"/>
              <a:t>1. Calcula el crecimiento total de población en el departamento del Cauca para el año 2002</a:t>
            </a:r>
          </a:p>
          <a:p>
            <a:pPr marL="400050" lvl="1" indent="0">
              <a:buNone/>
            </a:pPr>
            <a:r>
              <a:rPr lang="es-ES" sz="2000" dirty="0" smtClean="0"/>
              <a:t>Población promedio: 886.277</a:t>
            </a:r>
          </a:p>
          <a:p>
            <a:pPr marL="400050" lvl="1" indent="0">
              <a:buNone/>
            </a:pPr>
            <a:r>
              <a:rPr lang="es-ES" sz="2000" dirty="0" smtClean="0"/>
              <a:t>Defunciones: 4075</a:t>
            </a:r>
          </a:p>
          <a:p>
            <a:pPr marL="400050" lvl="1" indent="0">
              <a:buNone/>
            </a:pPr>
            <a:r>
              <a:rPr lang="es-ES" sz="2000" dirty="0" smtClean="0"/>
              <a:t>Nacimientos: 12.768</a:t>
            </a:r>
          </a:p>
          <a:p>
            <a:pPr marL="400050" lvl="1" indent="0">
              <a:buNone/>
            </a:pPr>
            <a:r>
              <a:rPr lang="es-ES" sz="2000" dirty="0" smtClean="0"/>
              <a:t>Inmigrantes: 10.002</a:t>
            </a:r>
          </a:p>
          <a:p>
            <a:pPr marL="400050" lvl="1" indent="0">
              <a:buNone/>
            </a:pPr>
            <a:r>
              <a:rPr lang="es-ES" sz="2000" dirty="0" smtClean="0"/>
              <a:t>Emigrantes: 18.450</a:t>
            </a:r>
          </a:p>
          <a:p>
            <a:pPr marL="0" indent="0">
              <a:buNone/>
            </a:pPr>
            <a:r>
              <a:rPr lang="es-ES" sz="2400" dirty="0" smtClean="0"/>
              <a:t>No olvides calcular todas las tasa y dejar registro de todas las operaciones</a:t>
            </a:r>
          </a:p>
          <a:p>
            <a:pPr marL="0" indent="0">
              <a:buNone/>
            </a:pPr>
            <a:r>
              <a:rPr lang="es-ES" sz="2400" dirty="0" smtClean="0"/>
              <a:t>2. Describe cada uno de los resultados y compara el crecimiento natural y el crecimiento migratorio ¿qué fenómeno está ocurriendo?</a:t>
            </a:r>
          </a:p>
          <a:p>
            <a:pPr marL="0" indent="0">
              <a:buNone/>
            </a:pPr>
            <a:r>
              <a:rPr lang="es-ES" sz="2400" dirty="0" smtClean="0"/>
              <a:t>3. Compromiso para la siguiente clase. Realiza un cuadro en el que consignes la definición de: migrante, desplazado, refugiado, exiliado y desterrado. Presenta un ejemplo de cada uno y señala las diferencias y similitudes de cada concepto</a:t>
            </a:r>
            <a:endParaRPr lang="es-ES" sz="2400" dirty="0"/>
          </a:p>
        </p:txBody>
      </p:sp>
    </p:spTree>
    <p:extLst>
      <p:ext uri="{BB962C8B-B14F-4D97-AF65-F5344CB8AC3E}">
        <p14:creationId xmlns:p14="http://schemas.microsoft.com/office/powerpoint/2010/main" val="2812431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648072"/>
          </a:xfrm>
        </p:spPr>
        <p:txBody>
          <a:bodyPr>
            <a:normAutofit fontScale="90000"/>
          </a:bodyPr>
          <a:lstStyle/>
          <a:p>
            <a:r>
              <a:rPr lang="es-ES" b="1" dirty="0" smtClean="0"/>
              <a:t>¿Qué disciplina estudia la población?</a:t>
            </a:r>
            <a:endParaRPr lang="es-ES" b="1"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54640557"/>
              </p:ext>
            </p:extLst>
          </p:nvPr>
        </p:nvGraphicFramePr>
        <p:xfrm>
          <a:off x="251520" y="1052736"/>
          <a:ext cx="8784976" cy="50734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9469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FUENTES DE INFORMACIÓN PARA LOS ESTUDIOS DE POBLACIÓN</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290064094"/>
              </p:ext>
            </p:extLst>
          </p:nvPr>
        </p:nvGraphicFramePr>
        <p:xfrm>
          <a:off x="107504" y="1600200"/>
          <a:ext cx="8928992"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9303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INDICADORES DE POBLACIÓN</a:t>
            </a:r>
            <a:endParaRPr lang="es-ES" dirty="0"/>
          </a:p>
        </p:txBody>
      </p:sp>
      <p:sp>
        <p:nvSpPr>
          <p:cNvPr id="3" name="2 Marcador de contenido"/>
          <p:cNvSpPr>
            <a:spLocks noGrp="1"/>
          </p:cNvSpPr>
          <p:nvPr>
            <p:ph idx="1"/>
          </p:nvPr>
        </p:nvSpPr>
        <p:spPr>
          <a:xfrm>
            <a:off x="457200" y="1600201"/>
            <a:ext cx="8229600" cy="3412976"/>
          </a:xfrm>
        </p:spPr>
        <p:txBody>
          <a:bodyPr/>
          <a:lstStyle/>
          <a:p>
            <a:pPr algn="ctr"/>
            <a:r>
              <a:rPr lang="es-ES" dirty="0" smtClean="0"/>
              <a:t>Son medidas para caracterizar la población, se expresan en tasas, proporciones o relaciones de probabilidad de que una persona esté vinculada a un hecho demográfico determinantes. </a:t>
            </a:r>
            <a:endParaRPr lang="es-ES" dirty="0"/>
          </a:p>
        </p:txBody>
      </p:sp>
    </p:spTree>
    <p:extLst>
      <p:ext uri="{BB962C8B-B14F-4D97-AF65-F5344CB8AC3E}">
        <p14:creationId xmlns:p14="http://schemas.microsoft.com/office/powerpoint/2010/main" val="3269687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Movimientos de la población</a:t>
            </a:r>
            <a:endParaRPr lang="es-ES" dirty="0"/>
          </a:p>
        </p:txBody>
      </p:sp>
      <p:graphicFrame>
        <p:nvGraphicFramePr>
          <p:cNvPr id="8" name="7 Marcador de contenido"/>
          <p:cNvGraphicFramePr>
            <a:graphicFrameLocks noGrp="1"/>
          </p:cNvGraphicFramePr>
          <p:nvPr>
            <p:ph idx="1"/>
            <p:extLst>
              <p:ext uri="{D42A27DB-BD31-4B8C-83A1-F6EECF244321}">
                <p14:modId xmlns:p14="http://schemas.microsoft.com/office/powerpoint/2010/main" val="4193509475"/>
              </p:ext>
            </p:extLst>
          </p:nvPr>
        </p:nvGraphicFramePr>
        <p:xfrm>
          <a:off x="457200" y="1340768"/>
          <a:ext cx="8229600"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429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CRECIMIENTO NATURAL: </a:t>
            </a:r>
            <a:endParaRPr lang="es-ES" dirty="0"/>
          </a:p>
        </p:txBody>
      </p:sp>
      <p:graphicFrame>
        <p:nvGraphicFramePr>
          <p:cNvPr id="8" name="7 Marcador de contenido"/>
          <p:cNvGraphicFramePr>
            <a:graphicFrameLocks noGrp="1"/>
          </p:cNvGraphicFramePr>
          <p:nvPr>
            <p:ph idx="1"/>
            <p:extLst>
              <p:ext uri="{D42A27DB-BD31-4B8C-83A1-F6EECF244321}">
                <p14:modId xmlns:p14="http://schemas.microsoft.com/office/powerpoint/2010/main" val="184407190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4 Conector recto de flecha"/>
          <p:cNvCxnSpPr/>
          <p:nvPr/>
        </p:nvCxnSpPr>
        <p:spPr>
          <a:xfrm flipV="1">
            <a:off x="7524328" y="548680"/>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a:off x="7812360" y="548680"/>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4152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age.slidesharecdn.com/indicadores-poblacionales-1227852369493331-8/95/slide-3-728.jpg?cb=12837833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6039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76672"/>
            <a:ext cx="3705671" cy="1362075"/>
          </a:xfrm>
        </p:spPr>
        <p:txBody>
          <a:bodyPr/>
          <a:lstStyle/>
          <a:p>
            <a:r>
              <a:rPr lang="es-ES" dirty="0" smtClean="0"/>
              <a:t>EJEMPLO</a:t>
            </a:r>
            <a:endParaRPr lang="es-ES" dirty="0"/>
          </a:p>
        </p:txBody>
      </p:sp>
      <p:sp>
        <p:nvSpPr>
          <p:cNvPr id="3" name="2 Marcador de texto"/>
          <p:cNvSpPr>
            <a:spLocks noGrp="1"/>
          </p:cNvSpPr>
          <p:nvPr>
            <p:ph type="body" idx="1"/>
          </p:nvPr>
        </p:nvSpPr>
        <p:spPr>
          <a:xfrm>
            <a:off x="251520" y="1294805"/>
            <a:ext cx="3600400" cy="2664296"/>
          </a:xfrm>
        </p:spPr>
        <p:txBody>
          <a:bodyPr>
            <a:noAutofit/>
          </a:bodyPr>
          <a:lstStyle/>
          <a:p>
            <a:r>
              <a:rPr lang="es-ES" sz="2400" dirty="0" smtClean="0"/>
              <a:t>En el municipio de </a:t>
            </a:r>
            <a:r>
              <a:rPr lang="es-ES" sz="2400" dirty="0" err="1" smtClean="0"/>
              <a:t>Angelópolis</a:t>
            </a:r>
            <a:r>
              <a:rPr lang="es-ES" sz="2400" dirty="0" smtClean="0"/>
              <a:t>, Antioquia, nacieron 80 niños y la población promedio es de 5.672 habitantes, para calcular la TBN se realiza la siguiente operación:</a:t>
            </a:r>
            <a:endParaRPr lang="es-ES" sz="2400" dirty="0"/>
          </a:p>
        </p:txBody>
      </p:sp>
      <mc:AlternateContent xmlns:mc="http://schemas.openxmlformats.org/markup-compatibility/2006">
        <mc:Choice xmlns:a14="http://schemas.microsoft.com/office/drawing/2010/main" Requires="a14">
          <p:sp>
            <p:nvSpPr>
              <p:cNvPr id="4" name="3 Rectángulo"/>
              <p:cNvSpPr/>
              <p:nvPr/>
            </p:nvSpPr>
            <p:spPr>
              <a:xfrm>
                <a:off x="3851920" y="1411551"/>
                <a:ext cx="4680520" cy="901785"/>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
                        <a:rPr lang="es-ES" sz="2800" i="1"/>
                        <m:t>𝑇𝐵𝑁</m:t>
                      </m:r>
                      <m:r>
                        <a:rPr lang="es-ES" sz="2800" i="1"/>
                        <m:t>=</m:t>
                      </m:r>
                      <m:f>
                        <m:fPr>
                          <m:ctrlPr>
                            <a:rPr lang="es-ES" sz="2800" i="1"/>
                          </m:ctrlPr>
                        </m:fPr>
                        <m:num>
                          <m:r>
                            <a:rPr lang="es-ES" sz="2800" i="1"/>
                            <m:t>80</m:t>
                          </m:r>
                        </m:num>
                        <m:den>
                          <m:r>
                            <a:rPr lang="es-ES" sz="2800" i="1"/>
                            <m:t>5.672</m:t>
                          </m:r>
                        </m:den>
                      </m:f>
                      <m:r>
                        <a:rPr lang="es-ES" sz="2800" i="1"/>
                        <m:t>×1000</m:t>
                      </m:r>
                    </m:oMath>
                  </m:oMathPara>
                </a14:m>
                <a:endParaRPr lang="es-ES" sz="2800" dirty="0"/>
              </a:p>
            </p:txBody>
          </p:sp>
        </mc:Choice>
        <mc:Fallback>
          <p:sp>
            <p:nvSpPr>
              <p:cNvPr id="4" name="3 Rectángulo"/>
              <p:cNvSpPr>
                <a:spLocks noRot="1" noChangeAspect="1" noMove="1" noResize="1" noEditPoints="1" noAdjustHandles="1" noChangeArrowheads="1" noChangeShapeType="1" noTextEdit="1"/>
              </p:cNvSpPr>
              <p:nvPr/>
            </p:nvSpPr>
            <p:spPr>
              <a:xfrm>
                <a:off x="3851920" y="1411551"/>
                <a:ext cx="4680520" cy="901785"/>
              </a:xfrm>
              <a:prstGeom prst="rect">
                <a:avLst/>
              </a:prstGeom>
              <a:blipFill rotWithShape="1">
                <a:blip r:embed="rId2"/>
                <a:stretch>
                  <a:fillRect/>
                </a:stretch>
              </a:blipFill>
            </p:spPr>
            <p:txBody>
              <a:bodyPr/>
              <a:lstStyle/>
              <a:p>
                <a:r>
                  <a:rPr lang="es-ES">
                    <a:noFill/>
                  </a:rPr>
                  <a:t> </a:t>
                </a:r>
              </a:p>
            </p:txBody>
          </p:sp>
        </mc:Fallback>
      </mc:AlternateContent>
      <mc:AlternateContent xmlns:mc="http://schemas.openxmlformats.org/markup-compatibility/2006">
        <mc:Choice xmlns:a14="http://schemas.microsoft.com/office/drawing/2010/main" Requires="a14">
          <p:sp>
            <p:nvSpPr>
              <p:cNvPr id="5" name="4 Rectángulo"/>
              <p:cNvSpPr/>
              <p:nvPr/>
            </p:nvSpPr>
            <p:spPr>
              <a:xfrm>
                <a:off x="4283968" y="2708920"/>
                <a:ext cx="3960440" cy="523220"/>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
                        <a:rPr lang="es-ES" sz="2800" i="1"/>
                        <m:t>𝑇𝐵𝑁</m:t>
                      </m:r>
                      <m:r>
                        <a:rPr lang="es-ES" sz="2800" i="1"/>
                        <m:t>=0,0141×1000</m:t>
                      </m:r>
                    </m:oMath>
                  </m:oMathPara>
                </a14:m>
                <a:endParaRPr lang="es-ES" sz="2800" dirty="0"/>
              </a:p>
            </p:txBody>
          </p:sp>
        </mc:Choice>
        <mc:Fallback>
          <p:sp>
            <p:nvSpPr>
              <p:cNvPr id="5" name="4 Rectángulo"/>
              <p:cNvSpPr>
                <a:spLocks noRot="1" noChangeAspect="1" noMove="1" noResize="1" noEditPoints="1" noAdjustHandles="1" noChangeArrowheads="1" noChangeShapeType="1" noTextEdit="1"/>
              </p:cNvSpPr>
              <p:nvPr/>
            </p:nvSpPr>
            <p:spPr>
              <a:xfrm>
                <a:off x="4283968" y="2708920"/>
                <a:ext cx="3960440" cy="523220"/>
              </a:xfrm>
              <a:prstGeom prst="rect">
                <a:avLst/>
              </a:prstGeom>
              <a:blipFill rotWithShape="1">
                <a:blip r:embed="rId3"/>
                <a:stretch>
                  <a:fillRect/>
                </a:stretch>
              </a:blipFill>
            </p:spPr>
            <p:txBody>
              <a:bodyPr/>
              <a:lstStyle/>
              <a:p>
                <a:r>
                  <a:rPr lang="es-ES">
                    <a:noFill/>
                  </a:rPr>
                  <a:t> </a:t>
                </a:r>
              </a:p>
            </p:txBody>
          </p:sp>
        </mc:Fallback>
      </mc:AlternateContent>
      <mc:AlternateContent xmlns:mc="http://schemas.openxmlformats.org/markup-compatibility/2006">
        <mc:Choice xmlns:a14="http://schemas.microsoft.com/office/drawing/2010/main" Requires="a14">
          <p:sp>
            <p:nvSpPr>
              <p:cNvPr id="6" name="5 Rectángulo"/>
              <p:cNvSpPr/>
              <p:nvPr/>
            </p:nvSpPr>
            <p:spPr>
              <a:xfrm>
                <a:off x="4833988" y="3666714"/>
                <a:ext cx="3122388" cy="584775"/>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
                        <a:rPr lang="es-ES" sz="3200" i="1" smtClean="0"/>
                        <m:t>𝑇𝐵𝑁</m:t>
                      </m:r>
                      <m:r>
                        <a:rPr lang="es-ES" sz="3200" i="1" smtClean="0"/>
                        <m:t>=14</m:t>
                      </m:r>
                      <m:r>
                        <a:rPr lang="es-ES" sz="3200" b="0" i="1" smtClean="0">
                          <a:latin typeface="Cambria Math"/>
                        </a:rPr>
                        <m:t>,</m:t>
                      </m:r>
                      <m:r>
                        <a:rPr lang="es-ES" sz="3200" i="1"/>
                        <m:t>1</m:t>
                      </m:r>
                    </m:oMath>
                  </m:oMathPara>
                </a14:m>
                <a:endParaRPr lang="es-ES" sz="3200" dirty="0"/>
              </a:p>
            </p:txBody>
          </p:sp>
        </mc:Choice>
        <mc:Fallback>
          <p:sp>
            <p:nvSpPr>
              <p:cNvPr id="6" name="5 Rectángulo"/>
              <p:cNvSpPr>
                <a:spLocks noRot="1" noChangeAspect="1" noMove="1" noResize="1" noEditPoints="1" noAdjustHandles="1" noChangeArrowheads="1" noChangeShapeType="1" noTextEdit="1"/>
              </p:cNvSpPr>
              <p:nvPr/>
            </p:nvSpPr>
            <p:spPr>
              <a:xfrm>
                <a:off x="4833988" y="3666714"/>
                <a:ext cx="3122388" cy="584775"/>
              </a:xfrm>
              <a:prstGeom prst="rect">
                <a:avLst/>
              </a:prstGeom>
              <a:blipFill rotWithShape="1">
                <a:blip r:embed="rId4"/>
                <a:stretch>
                  <a:fillRect/>
                </a:stretch>
              </a:blipFill>
            </p:spPr>
            <p:txBody>
              <a:bodyPr/>
              <a:lstStyle/>
              <a:p>
                <a:r>
                  <a:rPr lang="es-ES">
                    <a:noFill/>
                  </a:rPr>
                  <a:t> </a:t>
                </a:r>
              </a:p>
            </p:txBody>
          </p:sp>
        </mc:Fallback>
      </mc:AlternateContent>
      <p:sp>
        <p:nvSpPr>
          <p:cNvPr id="8" name="7 CuadroTexto"/>
          <p:cNvSpPr txBox="1"/>
          <p:nvPr/>
        </p:nvSpPr>
        <p:spPr>
          <a:xfrm>
            <a:off x="2362169" y="4314222"/>
            <a:ext cx="5882239" cy="1815882"/>
          </a:xfrm>
          <a:prstGeom prst="rect">
            <a:avLst/>
          </a:prstGeom>
          <a:solidFill>
            <a:srgbClr val="00B0F0"/>
          </a:solidFill>
          <a:ln>
            <a:solidFill>
              <a:srgbClr val="0070C0"/>
            </a:solidFill>
          </a:ln>
          <a:effectLst>
            <a:glow rad="635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r>
              <a:rPr lang="es-E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INTERPRETACIÓN: Esto quiere decir que en </a:t>
            </a:r>
            <a:r>
              <a:rPr lang="es-E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Angelópolis</a:t>
            </a:r>
            <a:r>
              <a:rPr lang="es-E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la proporción es de 14,1 nacidos por cada 1000 habitantes durante un año</a:t>
            </a:r>
            <a:endParaRPr lang="es-E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877835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image.slidesharecdn.com/indicadores-poblacionales-1227852369493331-8/95/slide-9-728.jpg?cb=12837833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2" y="1813"/>
            <a:ext cx="9141581" cy="6856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190064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687</Words>
  <Application>Microsoft Office PowerPoint</Application>
  <PresentationFormat>Presentación en pantalla (4:3)</PresentationFormat>
  <Paragraphs>72</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CRECIMIENTO DEMOGRÁFICO</vt:lpstr>
      <vt:lpstr>¿Qué disciplina estudia la población?</vt:lpstr>
      <vt:lpstr>FUENTES DE INFORMACIÓN PARA LOS ESTUDIOS DE POBLACIÓN</vt:lpstr>
      <vt:lpstr>INDICADORES DE POBLACIÓN</vt:lpstr>
      <vt:lpstr>Movimientos de la población</vt:lpstr>
      <vt:lpstr>CRECIMIENTO NATURAL: </vt:lpstr>
      <vt:lpstr>Presentación de PowerPoint</vt:lpstr>
      <vt:lpstr>EJEMPLO</vt:lpstr>
      <vt:lpstr>Presentación de PowerPoint</vt:lpstr>
      <vt:lpstr>Presentación de PowerPoint</vt:lpstr>
      <vt:lpstr>Presentación de PowerPoint</vt:lpstr>
      <vt:lpstr>Presentación de PowerPoint</vt:lpstr>
      <vt:lpstr>MIGRACIONES</vt:lpstr>
      <vt:lpstr>CRECIMIENTO MIGRATORIO</vt:lpstr>
      <vt:lpstr>CRECIMIENTO MIGRATORIO</vt:lpstr>
      <vt:lpstr>CRECIMIENTO TOTAL DE LA POBLACIÓN</vt:lpstr>
      <vt:lpstr>ACTIVIDAD</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CRECIMIENTO DEMOGRÁFICO</dc:title>
  <dc:creator>ANDREA</dc:creator>
  <cp:lastModifiedBy>ANDREA</cp:lastModifiedBy>
  <cp:revision>10</cp:revision>
  <dcterms:created xsi:type="dcterms:W3CDTF">2014-03-21T11:07:09Z</dcterms:created>
  <dcterms:modified xsi:type="dcterms:W3CDTF">2014-03-21T12:44:15Z</dcterms:modified>
</cp:coreProperties>
</file>