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E2B3-5BBF-42FF-8D66-2D86B655581F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9BC4-A0EE-4B42-9FB1-A6606A486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E2B3-5BBF-42FF-8D66-2D86B655581F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9BC4-A0EE-4B42-9FB1-A6606A486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56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E2B3-5BBF-42FF-8D66-2D86B655581F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9BC4-A0EE-4B42-9FB1-A6606A486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2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E2B3-5BBF-42FF-8D66-2D86B655581F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9BC4-A0EE-4B42-9FB1-A6606A486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78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E2B3-5BBF-42FF-8D66-2D86B655581F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9BC4-A0EE-4B42-9FB1-A6606A486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17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E2B3-5BBF-42FF-8D66-2D86B655581F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9BC4-A0EE-4B42-9FB1-A6606A486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47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E2B3-5BBF-42FF-8D66-2D86B655581F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9BC4-A0EE-4B42-9FB1-A6606A486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40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E2B3-5BBF-42FF-8D66-2D86B655581F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9BC4-A0EE-4B42-9FB1-A6606A486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97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E2B3-5BBF-42FF-8D66-2D86B655581F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9BC4-A0EE-4B42-9FB1-A6606A486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76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E2B3-5BBF-42FF-8D66-2D86B655581F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9BC4-A0EE-4B42-9FB1-A6606A486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41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E2B3-5BBF-42FF-8D66-2D86B655581F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9BC4-A0EE-4B42-9FB1-A6606A486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07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9E2B3-5BBF-42FF-8D66-2D86B655581F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E9BC4-A0EE-4B42-9FB1-A6606A486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96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perododeentreguerras1919-1939-110823180025-phpapp02/95/slide-2-728.jpg?cb=1314141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7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la-crisis-de-1929-1222375771404308-8/95/slide-10-728.jpg?cb=1344952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slidesharecdn.com/la-crisis-de-1929-1222375771404308-8/95/slide-11-728.jpg?cb=1344952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slidesharecdn.com/perododeentreguerras1919-1939-110823180025-phpapp02/95/slide-14-728.jpg?cb=1314141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0"/>
            <a:ext cx="9110108" cy="68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3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slidesharecdn.com/perododeentreguerras1919-1939-110823180025-phpapp02/95/slide-15-728.jpg?cb=1314141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1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perododeentreguerras1919-1939-110823180025-phpapp02/95/slide-16-728.jpg?cb=1314141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0" y="0"/>
            <a:ext cx="9159699" cy="6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1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perododeentreguerras1919-1939-110823180025-phpapp02/95/slide-17-728.jpg?cb=1314141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" y="0"/>
            <a:ext cx="9138529" cy="68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perododeentreguerras1919-1939-110823180025-phpapp02/95/slide-18-728.jpg?cb=1314141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3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mage.slidesharecdn.com/perododeentreguerras1919-1939-110823180025-phpapp02/95/slide-20-728.jpg?cb=1314141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88" name="Picture 4" descr="http://image.slidesharecdn.com/perododeentreguerras1919-1939-110823180025-phpapp02/95/slide-20-728.jpg?cb=1314141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4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819522"/>
          </a:xfrm>
        </p:spPr>
        <p:txBody>
          <a:bodyPr/>
          <a:lstStyle/>
          <a:p>
            <a:r>
              <a:rPr lang="es-ES" b="1" dirty="0" smtClean="0"/>
              <a:t>ACTIVIDAD</a:t>
            </a:r>
            <a:endParaRPr lang="es-ES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4104456" cy="5544616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s-ES" dirty="0" smtClean="0"/>
              <a:t>Explica con tus palabras la crisis del 1929 en 5 renglones</a:t>
            </a:r>
          </a:p>
          <a:p>
            <a:pPr marL="514350" indent="-514350">
              <a:buAutoNum type="arabicPeriod"/>
            </a:pPr>
            <a:r>
              <a:rPr lang="es-ES" dirty="0" smtClean="0"/>
              <a:t>Dibuja las cualidades del régimen fascista y del régimen nazi</a:t>
            </a:r>
          </a:p>
          <a:p>
            <a:pPr marL="514350" indent="-514350">
              <a:buAutoNum type="arabicPeriod"/>
            </a:pPr>
            <a:r>
              <a:rPr lang="es-ES" dirty="0" smtClean="0"/>
              <a:t>Elabora un cuadro de diferencias y semejanzas entre el nazismo y el fascismo</a:t>
            </a:r>
          </a:p>
          <a:p>
            <a:pPr marL="514350" indent="-514350">
              <a:buAutoNum type="arabicPeriod"/>
            </a:pP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74317"/>
              </p:ext>
            </p:extLst>
          </p:nvPr>
        </p:nvGraphicFramePr>
        <p:xfrm>
          <a:off x="4716016" y="2348880"/>
          <a:ext cx="3960440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DIFERENCIAS ENTRE FASCISMO Y EL NAZISMO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SEMEJANZAS ENTRE EL FASCISMO Y NAZISMO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44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slidesharecdn.com/perododeentreguerras1919-1939-110823180025-phpapp02/95/slide-6-728.jpg?cb=1314141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3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perododeentreguerras1919-1939-110823180025-phpapp02/95/slide-7-728.jpg?cb=1314141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-28097"/>
            <a:ext cx="9140196" cy="68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8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istoriadelmundocontemporaneo.files.wordpress.com/2008/03/ut9-periodo-de-entreguerras-0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8" y="2577"/>
            <a:ext cx="9167957" cy="68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2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toriadelmundocontemporaneo.files.wordpress.com/2008/03/ut9-periodo-de-entreguerras-0_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73" y="15935"/>
            <a:ext cx="9256273" cy="71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zW91I9M3TGU/UHVzSK5oYMI/AAAAAAAAQvI/pTgW2aG8YjY/s640/13+CRAK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4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la-crisis-de-1929-1222375771404308-8/95/slide-7-728.jpg?cb=1344952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0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la-crisis-de-1929-1222375771404308-8/95/slide-8-728.jpg?cb=1344952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5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la-crisis-de-1929-1222375771404308-8/95/slide-9-728.jpg?cb=1344952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76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47</Words>
  <Application>Microsoft Office PowerPoint</Application>
  <PresentationFormat>Presentación en pantalla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 DE ENTRE GUERRAS</dc:title>
  <dc:creator>ANDREA</dc:creator>
  <cp:lastModifiedBy>ANDREA</cp:lastModifiedBy>
  <cp:revision>6</cp:revision>
  <dcterms:created xsi:type="dcterms:W3CDTF">2014-03-20T13:18:02Z</dcterms:created>
  <dcterms:modified xsi:type="dcterms:W3CDTF">2014-03-20T13:58:48Z</dcterms:modified>
</cp:coreProperties>
</file>