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2F7-12CC-4CE6-B611-CC9A1FFA6456}" type="datetimeFigureOut">
              <a:rPr lang="es-ES" smtClean="0"/>
              <a:t>30/04/2014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777F-FA9A-460C-A36A-2223D7B4D7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2F7-12CC-4CE6-B611-CC9A1FFA6456}" type="datetimeFigureOut">
              <a:rPr lang="es-ES" smtClean="0"/>
              <a:t>30/04/2014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777F-FA9A-460C-A36A-2223D7B4D7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2F7-12CC-4CE6-B611-CC9A1FFA6456}" type="datetimeFigureOut">
              <a:rPr lang="es-ES" smtClean="0"/>
              <a:t>30/04/2014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777F-FA9A-460C-A36A-2223D7B4D7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2F7-12CC-4CE6-B611-CC9A1FFA6456}" type="datetimeFigureOut">
              <a:rPr lang="es-ES" smtClean="0"/>
              <a:t>30/04/2014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777F-FA9A-460C-A36A-2223D7B4D7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2F7-12CC-4CE6-B611-CC9A1FFA6456}" type="datetimeFigureOut">
              <a:rPr lang="es-ES" smtClean="0"/>
              <a:t>30/04/2014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777F-FA9A-460C-A36A-2223D7B4D7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2F7-12CC-4CE6-B611-CC9A1FFA6456}" type="datetimeFigureOut">
              <a:rPr lang="es-ES" smtClean="0"/>
              <a:t>30/04/2014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777F-FA9A-460C-A36A-2223D7B4D7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2F7-12CC-4CE6-B611-CC9A1FFA6456}" type="datetimeFigureOut">
              <a:rPr lang="es-ES" smtClean="0"/>
              <a:t>30/04/2014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777F-FA9A-460C-A36A-2223D7B4D7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2F7-12CC-4CE6-B611-CC9A1FFA6456}" type="datetimeFigureOut">
              <a:rPr lang="es-ES" smtClean="0"/>
              <a:t>30/04/2014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777F-FA9A-460C-A36A-2223D7B4D7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2F7-12CC-4CE6-B611-CC9A1FFA6456}" type="datetimeFigureOut">
              <a:rPr lang="es-ES" smtClean="0"/>
              <a:t>30/04/2014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777F-FA9A-460C-A36A-2223D7B4D7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2F7-12CC-4CE6-B611-CC9A1FFA6456}" type="datetimeFigureOut">
              <a:rPr lang="es-ES" smtClean="0"/>
              <a:t>30/04/2014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777F-FA9A-460C-A36A-2223D7B4D765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2F7-12CC-4CE6-B611-CC9A1FFA6456}" type="datetimeFigureOut">
              <a:rPr lang="es-ES" smtClean="0"/>
              <a:t>30/04/2014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81777F-FA9A-460C-A36A-2223D7B4D765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781777F-FA9A-460C-A36A-2223D7B4D765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A26D2F7-12CC-4CE6-B611-CC9A1FFA6456}" type="datetimeFigureOut">
              <a:rPr lang="es-ES" smtClean="0"/>
              <a:t>30/04/2014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772400" cy="2592289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es-ES" sz="4800" b="1" dirty="0" smtClean="0"/>
              <a:t>ESCUELAS DEL PENSAMIENTO ECONÓMICO</a:t>
            </a:r>
            <a:endParaRPr lang="es-ES" sz="4800" b="1" dirty="0"/>
          </a:p>
        </p:txBody>
      </p:sp>
    </p:spTree>
    <p:extLst>
      <p:ext uri="{BB962C8B-B14F-4D97-AF65-F5344CB8AC3E}">
        <p14:creationId xmlns:p14="http://schemas.microsoft.com/office/powerpoint/2010/main" val="12619328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ESCUELA CLÁSICA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2746648" cy="4590288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Adam Smith</a:t>
            </a:r>
          </a:p>
          <a:p>
            <a:r>
              <a:rPr lang="es-ES" dirty="0" smtClean="0"/>
              <a:t>Mano Invisible</a:t>
            </a:r>
          </a:p>
          <a:p>
            <a:r>
              <a:rPr lang="es-ES" dirty="0" smtClean="0"/>
              <a:t>No se necesita intervención estatal para solucionar crisis.</a:t>
            </a:r>
          </a:p>
          <a:p>
            <a:r>
              <a:rPr lang="es-ES" dirty="0" smtClean="0"/>
              <a:t>Una política económica no cambiará la conducta del individuo.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3347864" y="1536192"/>
            <a:ext cx="4729336" cy="3621000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El mercado, que se ajusta rápidamente, garantiza el equilibrio, la estabilidad y la prosperidad.</a:t>
            </a:r>
          </a:p>
          <a:p>
            <a:pPr marL="114300" indent="0">
              <a:buNone/>
            </a:pPr>
            <a:endParaRPr lang="es-ES" dirty="0"/>
          </a:p>
          <a:p>
            <a:r>
              <a:rPr lang="es-ES" dirty="0" smtClean="0"/>
              <a:t>Los precios reaccionan rápidamente a los cambios en la oferta y la demanda, y los mercados se ajustan a los sobresaltos de la economía.</a:t>
            </a:r>
            <a:endParaRPr lang="es-ES" dirty="0"/>
          </a:p>
        </p:txBody>
      </p:sp>
      <p:sp>
        <p:nvSpPr>
          <p:cNvPr id="6" name="5 Flecha derecha"/>
          <p:cNvSpPr/>
          <p:nvPr/>
        </p:nvSpPr>
        <p:spPr>
          <a:xfrm>
            <a:off x="3059832" y="2132856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0216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EL MARXISMO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Todo artículo tiene un valor de uso y uno de cambio</a:t>
            </a:r>
          </a:p>
          <a:p>
            <a:r>
              <a:rPr lang="es-ES" dirty="0" smtClean="0"/>
              <a:t>La fuerza de trabajo también es una mercancía</a:t>
            </a:r>
          </a:p>
          <a:p>
            <a:r>
              <a:rPr lang="es-ES" dirty="0" smtClean="0"/>
              <a:t>Pero cuando el valor de uso se combina con las máquinas, los artículos &gt; VC </a:t>
            </a:r>
            <a:r>
              <a:rPr lang="es-ES" dirty="0" err="1" smtClean="0"/>
              <a:t>wador</a:t>
            </a:r>
            <a:endParaRPr lang="es-ES" dirty="0" smtClean="0"/>
          </a:p>
          <a:p>
            <a:pPr marL="114300" indent="0">
              <a:buNone/>
            </a:pP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El capitalismo exige beneficios, y éstos exigen explotación</a:t>
            </a:r>
          </a:p>
          <a:p>
            <a:r>
              <a:rPr lang="es-ES" dirty="0" smtClean="0"/>
              <a:t>Genera Beneficio = Un excedente= Explotación</a:t>
            </a:r>
          </a:p>
          <a:p>
            <a:r>
              <a:rPr lang="es-ES" dirty="0" smtClean="0"/>
              <a:t>Todo esto llevaría a los obreros a tomar el control de los medios de producción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2151220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ESCUELA KEYNESIANA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El crecimiento económico no es constante</a:t>
            </a:r>
          </a:p>
          <a:p>
            <a:r>
              <a:rPr lang="es-ES" dirty="0" smtClean="0"/>
              <a:t>Demanda agregada (DA) era un motor de la economía</a:t>
            </a:r>
          </a:p>
          <a:p>
            <a:r>
              <a:rPr lang="es-ES" dirty="0" smtClean="0"/>
              <a:t>En recesión la DA </a:t>
            </a:r>
          </a:p>
          <a:p>
            <a:pPr marL="114300" indent="0">
              <a:buNone/>
            </a:pPr>
            <a:r>
              <a:rPr lang="es-ES" dirty="0" smtClean="0"/>
              <a:t>Lo que provoca crisis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HAY QUE MANIPULAR LA DA</a:t>
            </a:r>
          </a:p>
          <a:p>
            <a:r>
              <a:rPr lang="es-ES" dirty="0" smtClean="0"/>
              <a:t>Toda demanda genera su propia oferta</a:t>
            </a:r>
            <a:endParaRPr lang="es-ES" dirty="0"/>
          </a:p>
        </p:txBody>
      </p:sp>
      <p:sp>
        <p:nvSpPr>
          <p:cNvPr id="7" name="6 Flecha abajo"/>
          <p:cNvSpPr/>
          <p:nvPr/>
        </p:nvSpPr>
        <p:spPr>
          <a:xfrm>
            <a:off x="3563888" y="4365104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911345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NEOCLÁSICA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4114800" cy="4590288"/>
          </a:xfrm>
        </p:spPr>
        <p:txBody>
          <a:bodyPr>
            <a:normAutofit/>
          </a:bodyPr>
          <a:lstStyle/>
          <a:p>
            <a:r>
              <a:rPr lang="es-ES" dirty="0" smtClean="0"/>
              <a:t>A corto plazo los mercados son imperfectos (salarios y a los monopolios)</a:t>
            </a:r>
          </a:p>
          <a:p>
            <a:r>
              <a:rPr lang="es-ES" dirty="0" smtClean="0"/>
              <a:t>El gobierno podía intervenir en estos casos.</a:t>
            </a:r>
          </a:p>
          <a:p>
            <a:r>
              <a:rPr lang="es-ES" dirty="0" smtClean="0"/>
              <a:t>Pero después el mercado se compensa= Mano invisible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524509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000" b="1" dirty="0" smtClean="0"/>
              <a:t>ESCUELA AUSTRÍACA O MARGINALISTA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El socialismo desechaba por completo la racionalidad</a:t>
            </a:r>
          </a:p>
          <a:p>
            <a:r>
              <a:rPr lang="es-ES" dirty="0" smtClean="0"/>
              <a:t>Sólo los individuos pueden determinar sus propios costes y beneficios (</a:t>
            </a:r>
            <a:r>
              <a:rPr lang="es-ES" dirty="0" err="1" smtClean="0"/>
              <a:t>subj</a:t>
            </a:r>
            <a:r>
              <a:rPr lang="es-ES" dirty="0" smtClean="0"/>
              <a:t>)</a:t>
            </a:r>
          </a:p>
          <a:p>
            <a:r>
              <a:rPr lang="es-ES" dirty="0" smtClean="0"/>
              <a:t>El mercado es el más efectivo para coordinar las preferencias</a:t>
            </a:r>
          </a:p>
          <a:p>
            <a:r>
              <a:rPr lang="es-ES" dirty="0" smtClean="0"/>
              <a:t>Los precios son lo más importante.</a:t>
            </a:r>
          </a:p>
          <a:p>
            <a:r>
              <a:rPr lang="es-ES" dirty="0" smtClean="0"/>
              <a:t>Laissez faire-laissez </a:t>
            </a:r>
            <a:r>
              <a:rPr lang="es-ES" dirty="0" err="1" smtClean="0"/>
              <a:t>passer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3693008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Solo un mercado libre puede coordinar eficazmente toda la información y las actitudes de cada individuo con respecto al valor: así se llega a los precios del mercado.</a:t>
            </a:r>
          </a:p>
          <a:p>
            <a:endParaRPr lang="es-ES" dirty="0"/>
          </a:p>
          <a:p>
            <a:r>
              <a:rPr lang="es-ES" dirty="0" smtClean="0"/>
              <a:t>No intervención estatal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2774471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rofesorfrancisco.wikispaces.com/file/view/historiaeconomica2.jpg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16632"/>
            <a:ext cx="8648409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982738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</TotalTime>
  <Words>290</Words>
  <Application>Microsoft Office PowerPoint</Application>
  <PresentationFormat>Presentación en pantalla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Adyacencia</vt:lpstr>
      <vt:lpstr>ESCUELAS DEL PENSAMIENTO ECONÓMICO</vt:lpstr>
      <vt:lpstr>ESCUELA CLÁSICA</vt:lpstr>
      <vt:lpstr>EL MARXISMO</vt:lpstr>
      <vt:lpstr>ESCUELA KEYNESIANA</vt:lpstr>
      <vt:lpstr>NEOCLÁSICA</vt:lpstr>
      <vt:lpstr>ESCUELA AUSTRÍACA O MARGINALISTA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ESCUELAS DEL PENSAMIENTO ECONÓMICO</dc:title>
  <dc:creator>ANDREA</dc:creator>
  <cp:lastModifiedBy>ANDREA</cp:lastModifiedBy>
  <cp:revision>11</cp:revision>
  <dcterms:created xsi:type="dcterms:W3CDTF">2014-04-30T14:04:04Z</dcterms:created>
  <dcterms:modified xsi:type="dcterms:W3CDTF">2014-04-30T15:09:56Z</dcterms:modified>
</cp:coreProperties>
</file>